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0" r:id="rId3"/>
  </p:sldMasterIdLst>
  <p:notesMasterIdLst>
    <p:notesMasterId r:id="rId50"/>
  </p:notesMasterIdLst>
  <p:handoutMasterIdLst>
    <p:handoutMasterId r:id="rId51"/>
  </p:handoutMasterIdLst>
  <p:sldIdLst>
    <p:sldId id="256" r:id="rId4"/>
    <p:sldId id="276" r:id="rId5"/>
    <p:sldId id="265" r:id="rId6"/>
    <p:sldId id="266" r:id="rId7"/>
    <p:sldId id="286" r:id="rId8"/>
    <p:sldId id="271" r:id="rId9"/>
    <p:sldId id="313" r:id="rId10"/>
    <p:sldId id="314" r:id="rId11"/>
    <p:sldId id="315" r:id="rId12"/>
    <p:sldId id="273" r:id="rId13"/>
    <p:sldId id="316" r:id="rId14"/>
    <p:sldId id="317" r:id="rId15"/>
    <p:sldId id="322" r:id="rId16"/>
    <p:sldId id="318" r:id="rId17"/>
    <p:sldId id="324" r:id="rId18"/>
    <p:sldId id="326" r:id="rId19"/>
    <p:sldId id="323" r:id="rId20"/>
    <p:sldId id="327" r:id="rId21"/>
    <p:sldId id="328" r:id="rId22"/>
    <p:sldId id="320" r:id="rId23"/>
    <p:sldId id="329" r:id="rId24"/>
    <p:sldId id="330" r:id="rId25"/>
    <p:sldId id="331" r:id="rId26"/>
    <p:sldId id="332" r:id="rId27"/>
    <p:sldId id="333" r:id="rId28"/>
    <p:sldId id="334" r:id="rId29"/>
    <p:sldId id="335" r:id="rId30"/>
    <p:sldId id="336" r:id="rId31"/>
    <p:sldId id="337" r:id="rId32"/>
    <p:sldId id="338" r:id="rId33"/>
    <p:sldId id="321"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19" r:id="rId48"/>
    <p:sldId id="27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slide" Target="../slides/slide10.xml"/><Relationship Id="rId7" Type="http://schemas.openxmlformats.org/officeDocument/2006/relationships/slide" Target="../slides/slide13.xml"/><Relationship Id="rId2" Type="http://schemas.openxmlformats.org/officeDocument/2006/relationships/slide" Target="../slides/slide7.xml"/><Relationship Id="rId1" Type="http://schemas.openxmlformats.org/officeDocument/2006/relationships/slide" Target="../slides/slide6.xml"/><Relationship Id="rId6" Type="http://schemas.openxmlformats.org/officeDocument/2006/relationships/slide" Target="../slides/slide11.xml"/><Relationship Id="rId5" Type="http://schemas.openxmlformats.org/officeDocument/2006/relationships/slide" Target="../slides/slide8.xml"/><Relationship Id="rId4"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E5B1F-8548-4FA5-8ECE-FF697B8BDC8B}"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BAE4A921-75C0-457E-B6C7-AF5D3F924778}">
      <dgm:prSet/>
      <dgm:spPr/>
      <dgm:t>
        <a:bodyPr/>
        <a:lstStyle/>
        <a:p>
          <a:pPr>
            <a:defRPr b="1"/>
          </a:pPr>
          <a:r>
            <a:rPr lang="en-US" dirty="0"/>
            <a:t>1.Login</a:t>
          </a:r>
        </a:p>
      </dgm:t>
    </dgm:pt>
    <dgm:pt modelId="{5DE6B7FC-E69A-4189-BB0C-356B2586F16F}" type="parTrans" cxnId="{906961F9-228B-42F0-B93A-61A91FF72B16}">
      <dgm:prSet/>
      <dgm:spPr/>
      <dgm:t>
        <a:bodyPr/>
        <a:lstStyle/>
        <a:p>
          <a:endParaRPr lang="en-US"/>
        </a:p>
      </dgm:t>
    </dgm:pt>
    <dgm:pt modelId="{E4500CC0-E9F9-45F4-8DBB-F762BD69C7EF}" type="sibTrans" cxnId="{906961F9-228B-42F0-B93A-61A91FF72B16}">
      <dgm:prSet/>
      <dgm:spPr/>
      <dgm:t>
        <a:bodyPr/>
        <a:lstStyle/>
        <a:p>
          <a:endParaRPr lang="en-US"/>
        </a:p>
      </dgm:t>
    </dgm:pt>
    <dgm:pt modelId="{393C84A3-4571-4040-9493-0BA1AF30DA26}">
      <dgm:prSet/>
      <dgm:spPr/>
      <dgm:t>
        <a:bodyPr/>
        <a:lstStyle/>
        <a:p>
          <a:pPr>
            <a:defRPr b="1"/>
          </a:pPr>
          <a:r>
            <a:rPr lang="en-US" dirty="0"/>
            <a:t>2.Add</a:t>
          </a:r>
        </a:p>
      </dgm:t>
    </dgm:pt>
    <dgm:pt modelId="{3A4A9F0D-AEA3-4A1C-B17C-D8B078DF106A}" type="parTrans" cxnId="{B78F293F-BC11-49D3-BE1D-C504995D7961}">
      <dgm:prSet/>
      <dgm:spPr/>
      <dgm:t>
        <a:bodyPr/>
        <a:lstStyle/>
        <a:p>
          <a:endParaRPr lang="en-US"/>
        </a:p>
      </dgm:t>
    </dgm:pt>
    <dgm:pt modelId="{8C58886A-EDBF-4BFF-AE8D-8BBD9AD31068}" type="sibTrans" cxnId="{B78F293F-BC11-49D3-BE1D-C504995D7961}">
      <dgm:prSet/>
      <dgm:spPr/>
      <dgm:t>
        <a:bodyPr/>
        <a:lstStyle/>
        <a:p>
          <a:endParaRPr lang="en-US"/>
        </a:p>
      </dgm:t>
    </dgm:pt>
    <dgm:pt modelId="{7FA9AB4A-92C1-41E8-8158-DD2B25D9113B}">
      <dgm:prSet/>
      <dgm:spPr/>
      <dgm:t>
        <a:bodyPr/>
        <a:lstStyle/>
        <a:p>
          <a:pPr>
            <a:defRPr b="1"/>
          </a:pPr>
          <a:r>
            <a:rPr lang="en-US" dirty="0"/>
            <a:t>3.Deletee</a:t>
          </a:r>
        </a:p>
      </dgm:t>
    </dgm:pt>
    <dgm:pt modelId="{38E7AEFA-EB50-4771-857F-576467B37145}" type="parTrans" cxnId="{85EB9F4D-461E-4ACB-A92D-BEED8E572647}">
      <dgm:prSet/>
      <dgm:spPr/>
      <dgm:t>
        <a:bodyPr/>
        <a:lstStyle/>
        <a:p>
          <a:endParaRPr lang="en-US"/>
        </a:p>
      </dgm:t>
    </dgm:pt>
    <dgm:pt modelId="{FB571C8D-8BC9-46B5-9DCF-FEB771A5C820}" type="sibTrans" cxnId="{85EB9F4D-461E-4ACB-A92D-BEED8E572647}">
      <dgm:prSet/>
      <dgm:spPr/>
      <dgm:t>
        <a:bodyPr/>
        <a:lstStyle/>
        <a:p>
          <a:endParaRPr lang="en-US"/>
        </a:p>
      </dgm:t>
    </dgm:pt>
    <dgm:pt modelId="{E017537F-51C1-4D28-8C12-DB4810D98FE4}">
      <dgm:prSet/>
      <dgm:spPr/>
      <dgm:t>
        <a:bodyPr/>
        <a:lstStyle/>
        <a:p>
          <a:pPr>
            <a:defRPr b="1"/>
          </a:pPr>
          <a:r>
            <a:rPr lang="en-US" dirty="0"/>
            <a:t>4.Modify</a:t>
          </a:r>
        </a:p>
      </dgm:t>
    </dgm:pt>
    <dgm:pt modelId="{00D7036C-E049-496A-B118-E6DC70FA7445}" type="parTrans" cxnId="{52B572BE-D09C-4231-9B4C-2617C416C6F9}">
      <dgm:prSet/>
      <dgm:spPr/>
      <dgm:t>
        <a:bodyPr/>
        <a:lstStyle/>
        <a:p>
          <a:endParaRPr lang="en-IN"/>
        </a:p>
      </dgm:t>
    </dgm:pt>
    <dgm:pt modelId="{CC5824C6-9468-4CF9-BD47-3E07E8922BE7}" type="sibTrans" cxnId="{52B572BE-D09C-4231-9B4C-2617C416C6F9}">
      <dgm:prSet/>
      <dgm:spPr/>
      <dgm:t>
        <a:bodyPr/>
        <a:lstStyle/>
        <a:p>
          <a:endParaRPr lang="en-IN"/>
        </a:p>
      </dgm:t>
    </dgm:pt>
    <dgm:pt modelId="{70EEDF3A-0E99-48A2-B4DF-78D70CD3A619}">
      <dgm:prSet/>
      <dgm:spPr/>
      <dgm:t>
        <a:bodyPr/>
        <a:lstStyle/>
        <a:p>
          <a:pPr>
            <a:defRPr b="1"/>
          </a:pPr>
          <a:r>
            <a:rPr lang="en-US" dirty="0"/>
            <a:t>5.Display</a:t>
          </a:r>
        </a:p>
      </dgm:t>
    </dgm:pt>
    <dgm:pt modelId="{4B3920F3-9EDB-4055-8545-EF2F04F2A5EF}" type="parTrans" cxnId="{31481BAF-3A10-4E8C-B0D4-34B6B42A187E}">
      <dgm:prSet/>
      <dgm:spPr/>
      <dgm:t>
        <a:bodyPr/>
        <a:lstStyle/>
        <a:p>
          <a:endParaRPr lang="en-IN"/>
        </a:p>
      </dgm:t>
    </dgm:pt>
    <dgm:pt modelId="{F38987E4-0D39-4A50-9546-106CC1288E02}" type="sibTrans" cxnId="{31481BAF-3A10-4E8C-B0D4-34B6B42A187E}">
      <dgm:prSet/>
      <dgm:spPr/>
      <dgm:t>
        <a:bodyPr/>
        <a:lstStyle/>
        <a:p>
          <a:endParaRPr lang="en-IN"/>
        </a:p>
      </dgm:t>
    </dgm:pt>
    <dgm:pt modelId="{C722A752-9D5A-4E9A-BB11-D31084BF667C}">
      <dgm:prSet/>
      <dgm:spPr/>
      <dgm:t>
        <a:bodyPr/>
        <a:lstStyle/>
        <a:p>
          <a:pPr>
            <a:defRPr b="1"/>
          </a:pPr>
          <a:r>
            <a:rPr lang="en-US" dirty="0"/>
            <a:t>6.Menu</a:t>
          </a:r>
        </a:p>
      </dgm:t>
    </dgm:pt>
    <dgm:pt modelId="{758A7CDA-A0A9-450C-9651-92E9DA8B4DB6}" type="parTrans" cxnId="{1595E164-68CB-4DC8-858A-C22C50B50CB2}">
      <dgm:prSet/>
      <dgm:spPr/>
      <dgm:t>
        <a:bodyPr/>
        <a:lstStyle/>
        <a:p>
          <a:endParaRPr lang="en-IN"/>
        </a:p>
      </dgm:t>
    </dgm:pt>
    <dgm:pt modelId="{8F3C8AE8-FFE5-42C4-AD20-75817F205E4A}" type="sibTrans" cxnId="{1595E164-68CB-4DC8-858A-C22C50B50CB2}">
      <dgm:prSet/>
      <dgm:spPr/>
      <dgm:t>
        <a:bodyPr/>
        <a:lstStyle/>
        <a:p>
          <a:endParaRPr lang="en-IN"/>
        </a:p>
      </dgm:t>
    </dgm:pt>
    <dgm:pt modelId="{3193C566-6835-4A10-A7BF-99B3A9B22300}">
      <dgm:prSet/>
      <dgm:spPr/>
      <dgm:t>
        <a:bodyPr/>
        <a:lstStyle/>
        <a:p>
          <a:pPr>
            <a:defRPr b="1"/>
          </a:pPr>
          <a:r>
            <a:rPr lang="en-US" dirty="0"/>
            <a:t>7.gotoxy</a:t>
          </a:r>
        </a:p>
      </dgm:t>
    </dgm:pt>
    <dgm:pt modelId="{0D3BC0CB-1759-446A-B691-D3A6AB81B9A4}" type="parTrans" cxnId="{5A2F2C75-3FB3-4BE3-9805-28923FB21385}">
      <dgm:prSet/>
      <dgm:spPr/>
      <dgm:t>
        <a:bodyPr/>
        <a:lstStyle/>
        <a:p>
          <a:endParaRPr lang="en-IN"/>
        </a:p>
      </dgm:t>
    </dgm:pt>
    <dgm:pt modelId="{0A175B75-2A3D-4250-A1E2-FEEA42AA8F48}" type="sibTrans" cxnId="{5A2F2C75-3FB3-4BE3-9805-28923FB21385}">
      <dgm:prSet/>
      <dgm:spPr/>
      <dgm:t>
        <a:bodyPr/>
        <a:lstStyle/>
        <a:p>
          <a:endParaRPr lang="en-IN"/>
        </a:p>
      </dgm:t>
    </dgm:pt>
    <dgm:pt modelId="{1D5E3AE0-BD99-479B-81A3-134CA1305B52}" type="pres">
      <dgm:prSet presAssocID="{95BE5B1F-8548-4FA5-8ECE-FF697B8BDC8B}" presName="root" presStyleCnt="0">
        <dgm:presLayoutVars>
          <dgm:chMax/>
          <dgm:chPref/>
          <dgm:animLvl val="lvl"/>
        </dgm:presLayoutVars>
      </dgm:prSet>
      <dgm:spPr/>
    </dgm:pt>
    <dgm:pt modelId="{CC03F19A-A782-4E5A-9625-093D1EDAA0BB}" type="pres">
      <dgm:prSet presAssocID="{95BE5B1F-8548-4FA5-8ECE-FF697B8BDC8B}" presName="divider" presStyleLbl="fgAcc1" presStyleIdx="0" presStyleCnt="8"/>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DD1337DA-0D94-4BF8-B352-3B3EA06F55F0}" type="pres">
      <dgm:prSet presAssocID="{95BE5B1F-8548-4FA5-8ECE-FF697B8BDC8B}" presName="nodes" presStyleCnt="0">
        <dgm:presLayoutVars>
          <dgm:chMax/>
          <dgm:chPref/>
          <dgm:animLvl val="lvl"/>
        </dgm:presLayoutVars>
      </dgm:prSet>
      <dgm:spPr/>
    </dgm:pt>
    <dgm:pt modelId="{A9E88B97-095F-4CC2-9545-647A2621DF67}" type="pres">
      <dgm:prSet presAssocID="{BAE4A921-75C0-457E-B6C7-AF5D3F924778}" presName="composite" presStyleCnt="0"/>
      <dgm:spPr/>
    </dgm:pt>
    <dgm:pt modelId="{04A6607E-9A4B-4D4B-A6EE-031B85F657E6}" type="pres">
      <dgm:prSet presAssocID="{BAE4A921-75C0-457E-B6C7-AF5D3F924778}" presName="ConnectorPoint" presStyleLbl="lnNode1" presStyleIdx="0"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E736635A-B8E7-410B-A900-C76106C6B0AF}" type="pres">
      <dgm:prSet presAssocID="{BAE4A921-75C0-457E-B6C7-AF5D3F924778}" presName="DropPinPlaceHolder" presStyleCnt="0"/>
      <dgm:spPr/>
    </dgm:pt>
    <dgm:pt modelId="{6F35A2C6-D52B-4D0D-A568-29C7D5CB9D78}" type="pres">
      <dgm:prSet presAssocID="{BAE4A921-75C0-457E-B6C7-AF5D3F924778}" presName="DropPin" presStyleLbl="alignNode1" presStyleIdx="0" presStyleCnt="7"/>
      <dgm:spPr/>
    </dgm:pt>
    <dgm:pt modelId="{EA20BABE-DBEE-4C24-BE16-E45AAEA3EDCA}" type="pres">
      <dgm:prSet presAssocID="{BAE4A921-75C0-457E-B6C7-AF5D3F924778}" presName="Ellipse" presStyleLbl="fgAcc1" presStyleIdx="1" presStyleCnt="8"/>
      <dgm:spPr>
        <a:solidFill>
          <a:schemeClr val="lt1">
            <a:alpha val="90000"/>
            <a:hueOff val="0"/>
            <a:satOff val="0"/>
            <a:lumOff val="0"/>
            <a:alphaOff val="0"/>
          </a:schemeClr>
        </a:solidFill>
        <a:ln w="15875" cap="flat" cmpd="sng" algn="ctr">
          <a:noFill/>
          <a:prstDash val="solid"/>
        </a:ln>
        <a:effectLst/>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3ED01646-9ED9-44BF-8F18-EE860C524998}" type="pres">
      <dgm:prSet presAssocID="{BAE4A921-75C0-457E-B6C7-AF5D3F924778}" presName="L2TextContainer" presStyleLbl="revTx" presStyleIdx="0" presStyleCnt="14">
        <dgm:presLayoutVars>
          <dgm:bulletEnabled val="1"/>
        </dgm:presLayoutVars>
      </dgm:prSet>
      <dgm:spPr/>
    </dgm:pt>
    <dgm:pt modelId="{9A7C4BC5-8408-4A9F-95F6-2C530BD76C90}" type="pres">
      <dgm:prSet presAssocID="{BAE4A921-75C0-457E-B6C7-AF5D3F924778}" presName="L1TextContainer" presStyleLbl="revTx" presStyleIdx="1" presStyleCnt="14">
        <dgm:presLayoutVars>
          <dgm:chMax val="1"/>
          <dgm:chPref val="1"/>
          <dgm:bulletEnabled val="1"/>
        </dgm:presLayoutVars>
      </dgm:prSet>
      <dgm:spPr/>
    </dgm:pt>
    <dgm:pt modelId="{7489FD9C-209C-450B-A153-25ECC5553CBF}" type="pres">
      <dgm:prSet presAssocID="{BAE4A921-75C0-457E-B6C7-AF5D3F924778}" presName="ConnectLine" presStyleLbl="sibTrans1D1" presStyleIdx="0" presStyleCnt="7"/>
      <dgm:spPr>
        <a:noFill/>
        <a:ln w="12700" cap="flat" cmpd="sng" algn="ctr">
          <a:solidFill>
            <a:schemeClr val="accent2">
              <a:hueOff val="0"/>
              <a:satOff val="0"/>
              <a:lumOff val="0"/>
              <a:alphaOff val="0"/>
            </a:schemeClr>
          </a:solidFill>
          <a:prstDash val="dash"/>
        </a:ln>
        <a:effectLst/>
      </dgm:spPr>
    </dgm:pt>
    <dgm:pt modelId="{71D0D053-F4EE-4C9C-8A5B-995A0C4963AD}" type="pres">
      <dgm:prSet presAssocID="{BAE4A921-75C0-457E-B6C7-AF5D3F924778}" presName="EmptyPlaceHolder" presStyleCnt="0"/>
      <dgm:spPr/>
    </dgm:pt>
    <dgm:pt modelId="{1214E832-189A-463D-AC30-630C019ABF74}" type="pres">
      <dgm:prSet presAssocID="{E4500CC0-E9F9-45F4-8DBB-F762BD69C7EF}" presName="spaceBetweenRectangles" presStyleCnt="0"/>
      <dgm:spPr/>
    </dgm:pt>
    <dgm:pt modelId="{C0D9AB06-9424-4F21-941D-B2FD6BC0B1F3}" type="pres">
      <dgm:prSet presAssocID="{393C84A3-4571-4040-9493-0BA1AF30DA26}" presName="composite" presStyleCnt="0"/>
      <dgm:spPr/>
    </dgm:pt>
    <dgm:pt modelId="{9E1F0F25-A574-46F8-B923-19F0E1C4BCD8}" type="pres">
      <dgm:prSet presAssocID="{393C84A3-4571-4040-9493-0BA1AF30DA26}" presName="ConnectorPoint" presStyleLbl="lnNode1" presStyleIdx="1" presStyleCnt="7"/>
      <dgm:spPr>
        <a:solidFill>
          <a:schemeClr val="accent2">
            <a:hueOff val="23569"/>
            <a:satOff val="-22991"/>
            <a:lumOff val="-1177"/>
            <a:alphaOff val="0"/>
          </a:schemeClr>
        </a:solidFill>
        <a:ln w="6350" cap="flat" cmpd="sng" algn="ctr">
          <a:solidFill>
            <a:schemeClr val="lt1">
              <a:hueOff val="0"/>
              <a:satOff val="0"/>
              <a:lumOff val="0"/>
              <a:alphaOff val="0"/>
            </a:schemeClr>
          </a:solidFill>
          <a:prstDash val="solid"/>
        </a:ln>
        <a:effectLst/>
      </dgm:spPr>
    </dgm:pt>
    <dgm:pt modelId="{78703C32-8BBE-423C-8310-57DA8CF5661C}" type="pres">
      <dgm:prSet presAssocID="{393C84A3-4571-4040-9493-0BA1AF30DA26}" presName="DropPinPlaceHolder" presStyleCnt="0"/>
      <dgm:spPr/>
    </dgm:pt>
    <dgm:pt modelId="{028C7F30-E954-4858-8394-A254126D3936}" type="pres">
      <dgm:prSet presAssocID="{393C84A3-4571-4040-9493-0BA1AF30DA26}" presName="DropPin" presStyleLbl="alignNode1" presStyleIdx="1" presStyleCnt="7"/>
      <dgm:spPr/>
    </dgm:pt>
    <dgm:pt modelId="{2711D058-BAA7-47D4-A383-AC85BDB9C49A}" type="pres">
      <dgm:prSet presAssocID="{393C84A3-4571-4040-9493-0BA1AF30DA26}" presName="Ellipse" presStyleLbl="fgAcc1" presStyleIdx="2" presStyleCnt="8"/>
      <dgm:spPr>
        <a:solidFill>
          <a:schemeClr val="lt1">
            <a:alpha val="90000"/>
            <a:hueOff val="0"/>
            <a:satOff val="0"/>
            <a:lumOff val="0"/>
            <a:alphaOff val="0"/>
          </a:schemeClr>
        </a:solidFill>
        <a:ln w="15875" cap="flat" cmpd="sng" algn="ctr">
          <a:noFill/>
          <a:prstDash val="solid"/>
        </a:ln>
        <a:effectLst/>
      </dgm:spPr>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3A41E69A-F56A-4583-B89C-B41BD4D77851}" type="pres">
      <dgm:prSet presAssocID="{393C84A3-4571-4040-9493-0BA1AF30DA26}" presName="L2TextContainer" presStyleLbl="revTx" presStyleIdx="2" presStyleCnt="14">
        <dgm:presLayoutVars>
          <dgm:bulletEnabled val="1"/>
        </dgm:presLayoutVars>
      </dgm:prSet>
      <dgm:spPr/>
    </dgm:pt>
    <dgm:pt modelId="{D47FC92B-725F-4F7A-A74D-33B323102A1B}" type="pres">
      <dgm:prSet presAssocID="{393C84A3-4571-4040-9493-0BA1AF30DA26}" presName="L1TextContainer" presStyleLbl="revTx" presStyleIdx="3" presStyleCnt="14">
        <dgm:presLayoutVars>
          <dgm:chMax val="1"/>
          <dgm:chPref val="1"/>
          <dgm:bulletEnabled val="1"/>
        </dgm:presLayoutVars>
      </dgm:prSet>
      <dgm:spPr/>
    </dgm:pt>
    <dgm:pt modelId="{1E2ADF36-0ED9-4D0B-9DA8-76AB8AD57A13}" type="pres">
      <dgm:prSet presAssocID="{393C84A3-4571-4040-9493-0BA1AF30DA26}" presName="ConnectLine" presStyleLbl="sibTrans1D1" presStyleIdx="1" presStyleCnt="7"/>
      <dgm:spPr>
        <a:noFill/>
        <a:ln w="12700" cap="flat" cmpd="sng" algn="ctr">
          <a:solidFill>
            <a:schemeClr val="accent2">
              <a:hueOff val="23569"/>
              <a:satOff val="-22991"/>
              <a:lumOff val="-1177"/>
              <a:alphaOff val="0"/>
            </a:schemeClr>
          </a:solidFill>
          <a:prstDash val="dash"/>
        </a:ln>
        <a:effectLst/>
      </dgm:spPr>
    </dgm:pt>
    <dgm:pt modelId="{B2EBC471-2C26-45FE-A994-06E152CC747D}" type="pres">
      <dgm:prSet presAssocID="{393C84A3-4571-4040-9493-0BA1AF30DA26}" presName="EmptyPlaceHolder" presStyleCnt="0"/>
      <dgm:spPr/>
    </dgm:pt>
    <dgm:pt modelId="{37249E8C-1550-4EB6-930E-D5E0E2376661}" type="pres">
      <dgm:prSet presAssocID="{8C58886A-EDBF-4BFF-AE8D-8BBD9AD31068}" presName="spaceBetweenRectangles" presStyleCnt="0"/>
      <dgm:spPr/>
    </dgm:pt>
    <dgm:pt modelId="{9D5F1A08-E877-4B58-96C8-2FD292B3B116}" type="pres">
      <dgm:prSet presAssocID="{7FA9AB4A-92C1-41E8-8158-DD2B25D9113B}" presName="composite" presStyleCnt="0"/>
      <dgm:spPr/>
    </dgm:pt>
    <dgm:pt modelId="{5351E25D-2D36-4E5D-928D-E3CB91C6F58C}" type="pres">
      <dgm:prSet presAssocID="{7FA9AB4A-92C1-41E8-8158-DD2B25D9113B}" presName="ConnectorPoint" presStyleLbl="lnNode1" presStyleIdx="2" presStyleCnt="7"/>
      <dgm:spPr>
        <a:solidFill>
          <a:schemeClr val="accent2">
            <a:hueOff val="11784"/>
            <a:satOff val="-11496"/>
            <a:lumOff val="-589"/>
            <a:alphaOff val="0"/>
          </a:schemeClr>
        </a:solidFill>
        <a:ln w="6350" cap="flat" cmpd="sng" algn="ctr">
          <a:solidFill>
            <a:schemeClr val="lt1">
              <a:hueOff val="0"/>
              <a:satOff val="0"/>
              <a:lumOff val="0"/>
              <a:alphaOff val="0"/>
            </a:schemeClr>
          </a:solidFill>
          <a:prstDash val="solid"/>
        </a:ln>
        <a:effectLst/>
      </dgm:spPr>
    </dgm:pt>
    <dgm:pt modelId="{73EE79CC-B076-4852-B0FB-12271328E0F1}" type="pres">
      <dgm:prSet presAssocID="{7FA9AB4A-92C1-41E8-8158-DD2B25D9113B}" presName="DropPinPlaceHolder" presStyleCnt="0"/>
      <dgm:spPr/>
    </dgm:pt>
    <dgm:pt modelId="{36FB9A81-4B76-4345-B78F-BFC8502F0C48}" type="pres">
      <dgm:prSet presAssocID="{7FA9AB4A-92C1-41E8-8158-DD2B25D9113B}" presName="DropPin" presStyleLbl="alignNode1" presStyleIdx="2" presStyleCnt="7"/>
      <dgm:spPr/>
    </dgm:pt>
    <dgm:pt modelId="{54E9787F-D270-4F42-9D4D-33FB0CF6F31C}" type="pres">
      <dgm:prSet presAssocID="{7FA9AB4A-92C1-41E8-8158-DD2B25D9113B}" presName="Ellipse" presStyleLbl="fgAcc1" presStyleIdx="3" presStyleCnt="8"/>
      <dgm:spPr>
        <a:solidFill>
          <a:schemeClr val="lt1">
            <a:alpha val="90000"/>
            <a:hueOff val="0"/>
            <a:satOff val="0"/>
            <a:lumOff val="0"/>
            <a:alphaOff val="0"/>
          </a:schemeClr>
        </a:solidFill>
        <a:ln w="15875" cap="flat" cmpd="sng" algn="ctr">
          <a:noFill/>
          <a:prstDash val="solid"/>
        </a:ln>
        <a:effectLst/>
      </dgm:spPr>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82BCA083-80C3-4058-9BD8-C46261DA9F8C}" type="pres">
      <dgm:prSet presAssocID="{7FA9AB4A-92C1-41E8-8158-DD2B25D9113B}" presName="L2TextContainer" presStyleLbl="revTx" presStyleIdx="4" presStyleCnt="14">
        <dgm:presLayoutVars>
          <dgm:bulletEnabled val="1"/>
        </dgm:presLayoutVars>
      </dgm:prSet>
      <dgm:spPr/>
    </dgm:pt>
    <dgm:pt modelId="{C964CC5F-AD31-46FE-B950-6FB1958FE6E6}" type="pres">
      <dgm:prSet presAssocID="{7FA9AB4A-92C1-41E8-8158-DD2B25D9113B}" presName="L1TextContainer" presStyleLbl="revTx" presStyleIdx="5" presStyleCnt="14">
        <dgm:presLayoutVars>
          <dgm:chMax val="1"/>
          <dgm:chPref val="1"/>
          <dgm:bulletEnabled val="1"/>
        </dgm:presLayoutVars>
      </dgm:prSet>
      <dgm:spPr/>
    </dgm:pt>
    <dgm:pt modelId="{190034F2-01B6-4E29-94D7-2881B6E05652}" type="pres">
      <dgm:prSet presAssocID="{7FA9AB4A-92C1-41E8-8158-DD2B25D9113B}" presName="ConnectLine" presStyleLbl="sibTrans1D1" presStyleIdx="2" presStyleCnt="7"/>
      <dgm:spPr>
        <a:noFill/>
        <a:ln w="12700" cap="flat" cmpd="sng" algn="ctr">
          <a:solidFill>
            <a:schemeClr val="accent2">
              <a:hueOff val="11784"/>
              <a:satOff val="-11496"/>
              <a:lumOff val="-589"/>
              <a:alphaOff val="0"/>
            </a:schemeClr>
          </a:solidFill>
          <a:prstDash val="dash"/>
        </a:ln>
        <a:effectLst/>
      </dgm:spPr>
    </dgm:pt>
    <dgm:pt modelId="{F29EE066-4B42-49B1-9BCF-2587B8F1C6E6}" type="pres">
      <dgm:prSet presAssocID="{7FA9AB4A-92C1-41E8-8158-DD2B25D9113B}" presName="EmptyPlaceHolder" presStyleCnt="0"/>
      <dgm:spPr/>
    </dgm:pt>
    <dgm:pt modelId="{84BF672C-C42E-4214-A4BF-AD302C4268EF}" type="pres">
      <dgm:prSet presAssocID="{FB571C8D-8BC9-46B5-9DCF-FEB771A5C820}" presName="spaceBetweenRectangles" presStyleCnt="0"/>
      <dgm:spPr/>
    </dgm:pt>
    <dgm:pt modelId="{5636B92B-CF75-41B4-B4D6-45D36FAA8CBB}" type="pres">
      <dgm:prSet presAssocID="{E017537F-51C1-4D28-8C12-DB4810D98FE4}" presName="composite" presStyleCnt="0"/>
      <dgm:spPr/>
    </dgm:pt>
    <dgm:pt modelId="{70C594C0-8A58-457E-AF12-CA45142B1337}" type="pres">
      <dgm:prSet presAssocID="{E017537F-51C1-4D28-8C12-DB4810D98FE4}" presName="ConnectorPoint" presStyleLbl="lnNode1" presStyleIdx="3" presStyleCnt="7"/>
      <dgm:spPr>
        <a:solidFill>
          <a:schemeClr val="accent2">
            <a:hueOff val="17677"/>
            <a:satOff val="-17244"/>
            <a:lumOff val="-883"/>
            <a:alphaOff val="0"/>
          </a:schemeClr>
        </a:solidFill>
        <a:ln w="6350" cap="flat" cmpd="sng" algn="ctr">
          <a:solidFill>
            <a:schemeClr val="lt1">
              <a:hueOff val="0"/>
              <a:satOff val="0"/>
              <a:lumOff val="0"/>
              <a:alphaOff val="0"/>
            </a:schemeClr>
          </a:solidFill>
          <a:prstDash val="solid"/>
        </a:ln>
        <a:effectLst/>
      </dgm:spPr>
    </dgm:pt>
    <dgm:pt modelId="{5B870212-7EF2-4A58-9B75-D35C515EC062}" type="pres">
      <dgm:prSet presAssocID="{E017537F-51C1-4D28-8C12-DB4810D98FE4}" presName="DropPinPlaceHolder" presStyleCnt="0"/>
      <dgm:spPr/>
    </dgm:pt>
    <dgm:pt modelId="{46A40A9B-E548-4C48-91B8-0F803EBEA655}" type="pres">
      <dgm:prSet presAssocID="{E017537F-51C1-4D28-8C12-DB4810D98FE4}" presName="DropPin" presStyleLbl="alignNode1" presStyleIdx="3" presStyleCnt="7"/>
      <dgm:spPr/>
    </dgm:pt>
    <dgm:pt modelId="{EB78D5AB-D84C-4835-A292-7DB28F4AEEA0}" type="pres">
      <dgm:prSet presAssocID="{E017537F-51C1-4D28-8C12-DB4810D98FE4}" presName="Ellipse" presStyleLbl="fgAcc1" presStyleIdx="4" presStyleCnt="8"/>
      <dgm:spPr>
        <a:solidFill>
          <a:schemeClr val="lt1">
            <a:alpha val="90000"/>
            <a:hueOff val="0"/>
            <a:satOff val="0"/>
            <a:lumOff val="0"/>
            <a:alphaOff val="0"/>
          </a:schemeClr>
        </a:solidFill>
        <a:ln w="15875" cap="flat" cmpd="sng" algn="ctr">
          <a:noFill/>
          <a:prstDash val="solid"/>
        </a:ln>
        <a:effectLst/>
      </dgm:spPr>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37C7EF00-C7ED-4D0F-9FC9-0E89B4C319B6}" type="pres">
      <dgm:prSet presAssocID="{E017537F-51C1-4D28-8C12-DB4810D98FE4}" presName="L2TextContainer" presStyleLbl="revTx" presStyleIdx="6" presStyleCnt="14">
        <dgm:presLayoutVars>
          <dgm:bulletEnabled val="1"/>
        </dgm:presLayoutVars>
      </dgm:prSet>
      <dgm:spPr/>
    </dgm:pt>
    <dgm:pt modelId="{6E27AEBA-B798-403C-B6C6-3DEA1656F8BE}" type="pres">
      <dgm:prSet presAssocID="{E017537F-51C1-4D28-8C12-DB4810D98FE4}" presName="L1TextContainer" presStyleLbl="revTx" presStyleIdx="7" presStyleCnt="14">
        <dgm:presLayoutVars>
          <dgm:chMax val="1"/>
          <dgm:chPref val="1"/>
          <dgm:bulletEnabled val="1"/>
        </dgm:presLayoutVars>
      </dgm:prSet>
      <dgm:spPr/>
    </dgm:pt>
    <dgm:pt modelId="{57F94723-C293-4258-B034-506A29C4157D}" type="pres">
      <dgm:prSet presAssocID="{E017537F-51C1-4D28-8C12-DB4810D98FE4}" presName="ConnectLine" presStyleLbl="sibTrans1D1" presStyleIdx="3" presStyleCnt="7"/>
      <dgm:spPr>
        <a:noFill/>
        <a:ln w="12700" cap="flat" cmpd="sng" algn="ctr">
          <a:solidFill>
            <a:schemeClr val="accent2">
              <a:hueOff val="17677"/>
              <a:satOff val="-17244"/>
              <a:lumOff val="-883"/>
              <a:alphaOff val="0"/>
            </a:schemeClr>
          </a:solidFill>
          <a:prstDash val="dash"/>
        </a:ln>
        <a:effectLst/>
      </dgm:spPr>
    </dgm:pt>
    <dgm:pt modelId="{116CB205-A624-4C22-A37A-F03DB83B6D70}" type="pres">
      <dgm:prSet presAssocID="{E017537F-51C1-4D28-8C12-DB4810D98FE4}" presName="EmptyPlaceHolder" presStyleCnt="0"/>
      <dgm:spPr/>
    </dgm:pt>
    <dgm:pt modelId="{DC6E96CE-06D4-4388-93F9-7128A571F1CF}" type="pres">
      <dgm:prSet presAssocID="{CC5824C6-9468-4CF9-BD47-3E07E8922BE7}" presName="spaceBetweenRectangles" presStyleCnt="0"/>
      <dgm:spPr/>
    </dgm:pt>
    <dgm:pt modelId="{B537C2E0-9D5A-48F2-B16E-0609C18AEB24}" type="pres">
      <dgm:prSet presAssocID="{70EEDF3A-0E99-48A2-B4DF-78D70CD3A619}" presName="composite" presStyleCnt="0"/>
      <dgm:spPr/>
    </dgm:pt>
    <dgm:pt modelId="{8E9D5D26-82A8-4C53-A8AA-D153C7307A8E}" type="pres">
      <dgm:prSet presAssocID="{70EEDF3A-0E99-48A2-B4DF-78D70CD3A619}" presName="ConnectorPoint" presStyleLbl="lnNode1" presStyleIdx="4" presStyleCnt="7"/>
      <dgm:spPr>
        <a:solidFill>
          <a:schemeClr val="accent2">
            <a:hueOff val="23569"/>
            <a:satOff val="-22991"/>
            <a:lumOff val="-1177"/>
            <a:alphaOff val="0"/>
          </a:schemeClr>
        </a:solidFill>
        <a:ln w="6350" cap="flat" cmpd="sng" algn="ctr">
          <a:solidFill>
            <a:schemeClr val="lt1">
              <a:hueOff val="0"/>
              <a:satOff val="0"/>
              <a:lumOff val="0"/>
              <a:alphaOff val="0"/>
            </a:schemeClr>
          </a:solidFill>
          <a:prstDash val="solid"/>
        </a:ln>
        <a:effectLst/>
      </dgm:spPr>
    </dgm:pt>
    <dgm:pt modelId="{1AFA0BF0-37F7-467E-8583-4CA2CF154EAB}" type="pres">
      <dgm:prSet presAssocID="{70EEDF3A-0E99-48A2-B4DF-78D70CD3A619}" presName="DropPinPlaceHolder" presStyleCnt="0"/>
      <dgm:spPr/>
    </dgm:pt>
    <dgm:pt modelId="{F59D3DD2-50F5-4B75-844D-B651C1C47B6E}" type="pres">
      <dgm:prSet presAssocID="{70EEDF3A-0E99-48A2-B4DF-78D70CD3A619}" presName="DropPin" presStyleLbl="alignNode1" presStyleIdx="4" presStyleCnt="7"/>
      <dgm:spPr/>
    </dgm:pt>
    <dgm:pt modelId="{9A62CB92-BF52-4ADB-8D05-88313CAF6EC1}" type="pres">
      <dgm:prSet presAssocID="{70EEDF3A-0E99-48A2-B4DF-78D70CD3A619}" presName="Ellipse" presStyleLbl="fgAcc1" presStyleIdx="5" presStyleCnt="8"/>
      <dgm:spPr>
        <a:solidFill>
          <a:schemeClr val="lt1">
            <a:alpha val="90000"/>
            <a:hueOff val="0"/>
            <a:satOff val="0"/>
            <a:lumOff val="0"/>
            <a:alphaOff val="0"/>
          </a:schemeClr>
        </a:solidFill>
        <a:ln w="15875" cap="flat" cmpd="sng" algn="ctr">
          <a:noFill/>
          <a:prstDash val="solid"/>
        </a:ln>
        <a:effectLst/>
      </dgm:spPr>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30FF33B2-A3D5-4719-A9F5-E88D7E2AF0A5}" type="pres">
      <dgm:prSet presAssocID="{70EEDF3A-0E99-48A2-B4DF-78D70CD3A619}" presName="L2TextContainer" presStyleLbl="revTx" presStyleIdx="8" presStyleCnt="14">
        <dgm:presLayoutVars>
          <dgm:bulletEnabled val="1"/>
        </dgm:presLayoutVars>
      </dgm:prSet>
      <dgm:spPr/>
    </dgm:pt>
    <dgm:pt modelId="{36383D95-1EBD-42EE-94F5-E21FD72391B9}" type="pres">
      <dgm:prSet presAssocID="{70EEDF3A-0E99-48A2-B4DF-78D70CD3A619}" presName="L1TextContainer" presStyleLbl="revTx" presStyleIdx="9" presStyleCnt="14">
        <dgm:presLayoutVars>
          <dgm:chMax val="1"/>
          <dgm:chPref val="1"/>
          <dgm:bulletEnabled val="1"/>
        </dgm:presLayoutVars>
      </dgm:prSet>
      <dgm:spPr/>
    </dgm:pt>
    <dgm:pt modelId="{9B87EE49-3B56-4B22-B515-ABD9A0B4063A}" type="pres">
      <dgm:prSet presAssocID="{70EEDF3A-0E99-48A2-B4DF-78D70CD3A619}" presName="ConnectLine" presStyleLbl="sibTrans1D1" presStyleIdx="4" presStyleCnt="7"/>
      <dgm:spPr>
        <a:noFill/>
        <a:ln w="12700" cap="flat" cmpd="sng" algn="ctr">
          <a:solidFill>
            <a:schemeClr val="accent2">
              <a:hueOff val="23569"/>
              <a:satOff val="-22991"/>
              <a:lumOff val="-1177"/>
              <a:alphaOff val="0"/>
            </a:schemeClr>
          </a:solidFill>
          <a:prstDash val="dash"/>
        </a:ln>
        <a:effectLst/>
      </dgm:spPr>
    </dgm:pt>
    <dgm:pt modelId="{35B082B0-2F68-494D-B96D-82D6C62DB7DD}" type="pres">
      <dgm:prSet presAssocID="{70EEDF3A-0E99-48A2-B4DF-78D70CD3A619}" presName="EmptyPlaceHolder" presStyleCnt="0"/>
      <dgm:spPr/>
    </dgm:pt>
    <dgm:pt modelId="{47E6BEE5-9BA4-4034-83C6-C2DA0250FD7E}" type="pres">
      <dgm:prSet presAssocID="{F38987E4-0D39-4A50-9546-106CC1288E02}" presName="spaceBetweenRectangles" presStyleCnt="0"/>
      <dgm:spPr/>
    </dgm:pt>
    <dgm:pt modelId="{3852C799-3065-48C6-8C35-D7FFB97A7820}" type="pres">
      <dgm:prSet presAssocID="{C722A752-9D5A-4E9A-BB11-D31084BF667C}" presName="composite" presStyleCnt="0"/>
      <dgm:spPr/>
    </dgm:pt>
    <dgm:pt modelId="{E69711AD-211F-4BF2-AE53-19E4A94395FA}" type="pres">
      <dgm:prSet presAssocID="{C722A752-9D5A-4E9A-BB11-D31084BF667C}" presName="ConnectorPoint" presStyleLbl="lnNode1" presStyleIdx="5" presStyleCnt="7"/>
      <dgm:spPr>
        <a:solidFill>
          <a:schemeClr val="accent2">
            <a:hueOff val="29461"/>
            <a:satOff val="-28739"/>
            <a:lumOff val="-1472"/>
            <a:alphaOff val="0"/>
          </a:schemeClr>
        </a:solidFill>
        <a:ln w="6350" cap="flat" cmpd="sng" algn="ctr">
          <a:solidFill>
            <a:schemeClr val="lt1">
              <a:hueOff val="0"/>
              <a:satOff val="0"/>
              <a:lumOff val="0"/>
              <a:alphaOff val="0"/>
            </a:schemeClr>
          </a:solidFill>
          <a:prstDash val="solid"/>
        </a:ln>
        <a:effectLst/>
      </dgm:spPr>
    </dgm:pt>
    <dgm:pt modelId="{7EA58171-4799-4CD7-A0F4-49005B2D2FB5}" type="pres">
      <dgm:prSet presAssocID="{C722A752-9D5A-4E9A-BB11-D31084BF667C}" presName="DropPinPlaceHolder" presStyleCnt="0"/>
      <dgm:spPr/>
    </dgm:pt>
    <dgm:pt modelId="{4C138EBD-C26A-4EEF-A2BE-89F97A6DDC58}" type="pres">
      <dgm:prSet presAssocID="{C722A752-9D5A-4E9A-BB11-D31084BF667C}" presName="DropPin" presStyleLbl="alignNode1" presStyleIdx="5" presStyleCnt="7"/>
      <dgm:spPr/>
    </dgm:pt>
    <dgm:pt modelId="{AC157AD8-077E-43CE-B524-05B51DC1F41B}" type="pres">
      <dgm:prSet presAssocID="{C722A752-9D5A-4E9A-BB11-D31084BF667C}" presName="Ellipse" presStyleLbl="fgAcc1" presStyleIdx="6" presStyleCnt="8"/>
      <dgm:spPr>
        <a:solidFill>
          <a:schemeClr val="lt1">
            <a:alpha val="90000"/>
            <a:hueOff val="0"/>
            <a:satOff val="0"/>
            <a:lumOff val="0"/>
            <a:alphaOff val="0"/>
          </a:schemeClr>
        </a:solidFill>
        <a:ln w="15875" cap="flat" cmpd="sng" algn="ctr">
          <a:noFill/>
          <a:prstDash val="solid"/>
        </a:ln>
        <a:effectLst/>
      </dgm:spPr>
      <dgm:extLst>
        <a:ext uri="{E40237B7-FDA0-4F09-8148-C483321AD2D9}">
          <dgm14:cNvPr xmlns:dgm14="http://schemas.microsoft.com/office/drawing/2010/diagram" id="0" name="">
            <a:hlinkClick xmlns:r="http://schemas.openxmlformats.org/officeDocument/2006/relationships" r:id="rId6" action="ppaction://hlinksldjump"/>
          </dgm14:cNvPr>
        </a:ext>
      </dgm:extLst>
    </dgm:pt>
    <dgm:pt modelId="{C6694AE0-251A-46B3-B318-CE4743EDA4E8}" type="pres">
      <dgm:prSet presAssocID="{C722A752-9D5A-4E9A-BB11-D31084BF667C}" presName="L2TextContainer" presStyleLbl="revTx" presStyleIdx="10" presStyleCnt="14">
        <dgm:presLayoutVars>
          <dgm:bulletEnabled val="1"/>
        </dgm:presLayoutVars>
      </dgm:prSet>
      <dgm:spPr/>
    </dgm:pt>
    <dgm:pt modelId="{30D4A6E2-C1EF-4218-8918-6BEEE6145E20}" type="pres">
      <dgm:prSet presAssocID="{C722A752-9D5A-4E9A-BB11-D31084BF667C}" presName="L1TextContainer" presStyleLbl="revTx" presStyleIdx="11" presStyleCnt="14">
        <dgm:presLayoutVars>
          <dgm:chMax val="1"/>
          <dgm:chPref val="1"/>
          <dgm:bulletEnabled val="1"/>
        </dgm:presLayoutVars>
      </dgm:prSet>
      <dgm:spPr/>
    </dgm:pt>
    <dgm:pt modelId="{74570237-816F-4E40-BE37-3B879F88AE8B}" type="pres">
      <dgm:prSet presAssocID="{C722A752-9D5A-4E9A-BB11-D31084BF667C}" presName="ConnectLine" presStyleLbl="sibTrans1D1" presStyleIdx="5" presStyleCnt="7"/>
      <dgm:spPr>
        <a:noFill/>
        <a:ln w="12700" cap="flat" cmpd="sng" algn="ctr">
          <a:solidFill>
            <a:schemeClr val="accent2">
              <a:hueOff val="29461"/>
              <a:satOff val="-28739"/>
              <a:lumOff val="-1472"/>
              <a:alphaOff val="0"/>
            </a:schemeClr>
          </a:solidFill>
          <a:prstDash val="dash"/>
        </a:ln>
        <a:effectLst/>
      </dgm:spPr>
    </dgm:pt>
    <dgm:pt modelId="{773244EB-22C7-4B30-9CB2-C73C935C48E9}" type="pres">
      <dgm:prSet presAssocID="{C722A752-9D5A-4E9A-BB11-D31084BF667C}" presName="EmptyPlaceHolder" presStyleCnt="0"/>
      <dgm:spPr/>
    </dgm:pt>
    <dgm:pt modelId="{2E581F14-E114-4F28-BAA0-F2138658B29B}" type="pres">
      <dgm:prSet presAssocID="{8F3C8AE8-FFE5-42C4-AD20-75817F205E4A}" presName="spaceBetweenRectangles" presStyleCnt="0"/>
      <dgm:spPr/>
    </dgm:pt>
    <dgm:pt modelId="{F6D83C47-21BF-4EA2-894B-31D0CB65A75B}" type="pres">
      <dgm:prSet presAssocID="{3193C566-6835-4A10-A7BF-99B3A9B22300}" presName="composite" presStyleCnt="0"/>
      <dgm:spPr/>
    </dgm:pt>
    <dgm:pt modelId="{A1939B3A-4801-43BE-AB67-F2585D474189}" type="pres">
      <dgm:prSet presAssocID="{3193C566-6835-4A10-A7BF-99B3A9B22300}" presName="ConnectorPoint" presStyleLbl="lnNode1" presStyleIdx="6" presStyleCnt="7"/>
      <dgm:spPr>
        <a:solidFill>
          <a:schemeClr val="accent2">
            <a:hueOff val="35353"/>
            <a:satOff val="-34487"/>
            <a:lumOff val="-1766"/>
            <a:alphaOff val="0"/>
          </a:schemeClr>
        </a:solidFill>
        <a:ln w="6350" cap="flat" cmpd="sng" algn="ctr">
          <a:solidFill>
            <a:schemeClr val="lt1">
              <a:hueOff val="0"/>
              <a:satOff val="0"/>
              <a:lumOff val="0"/>
              <a:alphaOff val="0"/>
            </a:schemeClr>
          </a:solidFill>
          <a:prstDash val="solid"/>
        </a:ln>
        <a:effectLst/>
      </dgm:spPr>
    </dgm:pt>
    <dgm:pt modelId="{66494C1B-75F3-4692-A75F-3D9C3F15C4BD}" type="pres">
      <dgm:prSet presAssocID="{3193C566-6835-4A10-A7BF-99B3A9B22300}" presName="DropPinPlaceHolder" presStyleCnt="0"/>
      <dgm:spPr/>
    </dgm:pt>
    <dgm:pt modelId="{0167B36C-A2D6-41FE-AB30-175DBB6999D9}" type="pres">
      <dgm:prSet presAssocID="{3193C566-6835-4A10-A7BF-99B3A9B22300}" presName="DropPin" presStyleLbl="alignNode1" presStyleIdx="6" presStyleCnt="7"/>
      <dgm:spPr/>
    </dgm:pt>
    <dgm:pt modelId="{2654CD17-ED91-44AD-9EBA-BAD8AB0B8028}" type="pres">
      <dgm:prSet presAssocID="{3193C566-6835-4A10-A7BF-99B3A9B22300}" presName="Ellipse" presStyleLbl="fgAcc1" presStyleIdx="7" presStyleCnt="8"/>
      <dgm:spPr>
        <a:solidFill>
          <a:schemeClr val="lt1">
            <a:alpha val="90000"/>
            <a:hueOff val="0"/>
            <a:satOff val="0"/>
            <a:lumOff val="0"/>
            <a:alphaOff val="0"/>
          </a:schemeClr>
        </a:solidFill>
        <a:ln w="15875" cap="flat" cmpd="sng" algn="ctr">
          <a:noFill/>
          <a:prstDash val="solid"/>
        </a:ln>
        <a:effectLst/>
      </dgm:spPr>
      <dgm:extLst>
        <a:ext uri="{E40237B7-FDA0-4F09-8148-C483321AD2D9}">
          <dgm14:cNvPr xmlns:dgm14="http://schemas.microsoft.com/office/drawing/2010/diagram" id="0" name="">
            <a:hlinkClick xmlns:r="http://schemas.openxmlformats.org/officeDocument/2006/relationships" r:id="rId7" action="ppaction://hlinksldjump"/>
          </dgm14:cNvPr>
        </a:ext>
      </dgm:extLst>
    </dgm:pt>
    <dgm:pt modelId="{7BB2F4E3-8679-4D69-85B4-53708964EB39}" type="pres">
      <dgm:prSet presAssocID="{3193C566-6835-4A10-A7BF-99B3A9B22300}" presName="L2TextContainer" presStyleLbl="revTx" presStyleIdx="12" presStyleCnt="14">
        <dgm:presLayoutVars>
          <dgm:bulletEnabled val="1"/>
        </dgm:presLayoutVars>
      </dgm:prSet>
      <dgm:spPr/>
    </dgm:pt>
    <dgm:pt modelId="{40C0395F-57C6-4D09-90F7-6599765D1711}" type="pres">
      <dgm:prSet presAssocID="{3193C566-6835-4A10-A7BF-99B3A9B22300}" presName="L1TextContainer" presStyleLbl="revTx" presStyleIdx="13" presStyleCnt="14">
        <dgm:presLayoutVars>
          <dgm:chMax val="1"/>
          <dgm:chPref val="1"/>
          <dgm:bulletEnabled val="1"/>
        </dgm:presLayoutVars>
      </dgm:prSet>
      <dgm:spPr/>
    </dgm:pt>
    <dgm:pt modelId="{51DFE45A-AD18-4126-9747-964828D60633}" type="pres">
      <dgm:prSet presAssocID="{3193C566-6835-4A10-A7BF-99B3A9B22300}" presName="ConnectLine" presStyleLbl="sibTrans1D1" presStyleIdx="6" presStyleCnt="7"/>
      <dgm:spPr>
        <a:noFill/>
        <a:ln w="12700" cap="flat" cmpd="sng" algn="ctr">
          <a:solidFill>
            <a:schemeClr val="accent2">
              <a:hueOff val="35353"/>
              <a:satOff val="-34487"/>
              <a:lumOff val="-1766"/>
              <a:alphaOff val="0"/>
            </a:schemeClr>
          </a:solidFill>
          <a:prstDash val="dash"/>
        </a:ln>
        <a:effectLst/>
      </dgm:spPr>
    </dgm:pt>
    <dgm:pt modelId="{FA7BABD4-A357-4A29-9530-3CD087425365}" type="pres">
      <dgm:prSet presAssocID="{3193C566-6835-4A10-A7BF-99B3A9B22300}" presName="EmptyPlaceHolder" presStyleCnt="0"/>
      <dgm:spPr/>
    </dgm:pt>
  </dgm:ptLst>
  <dgm:cxnLst>
    <dgm:cxn modelId="{B78F293F-BC11-49D3-BE1D-C504995D7961}" srcId="{95BE5B1F-8548-4FA5-8ECE-FF697B8BDC8B}" destId="{393C84A3-4571-4040-9493-0BA1AF30DA26}" srcOrd="1" destOrd="0" parTransId="{3A4A9F0D-AEA3-4A1C-B17C-D8B078DF106A}" sibTransId="{8C58886A-EDBF-4BFF-AE8D-8BBD9AD31068}"/>
    <dgm:cxn modelId="{1595E164-68CB-4DC8-858A-C22C50B50CB2}" srcId="{95BE5B1F-8548-4FA5-8ECE-FF697B8BDC8B}" destId="{C722A752-9D5A-4E9A-BB11-D31084BF667C}" srcOrd="5" destOrd="0" parTransId="{758A7CDA-A0A9-450C-9651-92E9DA8B4DB6}" sibTransId="{8F3C8AE8-FFE5-42C4-AD20-75817F205E4A}"/>
    <dgm:cxn modelId="{272F9C48-5DAB-4F02-8A07-6873412EEDA8}" type="presOf" srcId="{C722A752-9D5A-4E9A-BB11-D31084BF667C}" destId="{30D4A6E2-C1EF-4218-8918-6BEEE6145E20}" srcOrd="0" destOrd="0" presId="urn:microsoft.com/office/officeart/2017/3/layout/DropPinTimeline"/>
    <dgm:cxn modelId="{85EB9F4D-461E-4ACB-A92D-BEED8E572647}" srcId="{95BE5B1F-8548-4FA5-8ECE-FF697B8BDC8B}" destId="{7FA9AB4A-92C1-41E8-8158-DD2B25D9113B}" srcOrd="2" destOrd="0" parTransId="{38E7AEFA-EB50-4771-857F-576467B37145}" sibTransId="{FB571C8D-8BC9-46B5-9DCF-FEB771A5C820}"/>
    <dgm:cxn modelId="{5A2F2C75-3FB3-4BE3-9805-28923FB21385}" srcId="{95BE5B1F-8548-4FA5-8ECE-FF697B8BDC8B}" destId="{3193C566-6835-4A10-A7BF-99B3A9B22300}" srcOrd="6" destOrd="0" parTransId="{0D3BC0CB-1759-446A-B691-D3A6AB81B9A4}" sibTransId="{0A175B75-2A3D-4250-A1E2-FEEA42AA8F48}"/>
    <dgm:cxn modelId="{15C84875-DEB5-4AA7-9FE0-58B94B1E9A4C}" type="presOf" srcId="{95BE5B1F-8548-4FA5-8ECE-FF697B8BDC8B}" destId="{1D5E3AE0-BD99-479B-81A3-134CA1305B52}" srcOrd="0" destOrd="0" presId="urn:microsoft.com/office/officeart/2017/3/layout/DropPinTimeline"/>
    <dgm:cxn modelId="{18420D97-EED3-478C-A61C-31964F74AEBA}" type="presOf" srcId="{3193C566-6835-4A10-A7BF-99B3A9B22300}" destId="{40C0395F-57C6-4D09-90F7-6599765D1711}" srcOrd="0" destOrd="0" presId="urn:microsoft.com/office/officeart/2017/3/layout/DropPinTimeline"/>
    <dgm:cxn modelId="{31481BAF-3A10-4E8C-B0D4-34B6B42A187E}" srcId="{95BE5B1F-8548-4FA5-8ECE-FF697B8BDC8B}" destId="{70EEDF3A-0E99-48A2-B4DF-78D70CD3A619}" srcOrd="4" destOrd="0" parTransId="{4B3920F3-9EDB-4055-8545-EF2F04F2A5EF}" sibTransId="{F38987E4-0D39-4A50-9546-106CC1288E02}"/>
    <dgm:cxn modelId="{52B572BE-D09C-4231-9B4C-2617C416C6F9}" srcId="{95BE5B1F-8548-4FA5-8ECE-FF697B8BDC8B}" destId="{E017537F-51C1-4D28-8C12-DB4810D98FE4}" srcOrd="3" destOrd="0" parTransId="{00D7036C-E049-496A-B118-E6DC70FA7445}" sibTransId="{CC5824C6-9468-4CF9-BD47-3E07E8922BE7}"/>
    <dgm:cxn modelId="{65375BCD-467B-43A7-9FC4-D93DBEFCB2F8}" type="presOf" srcId="{70EEDF3A-0E99-48A2-B4DF-78D70CD3A619}" destId="{36383D95-1EBD-42EE-94F5-E21FD72391B9}" srcOrd="0" destOrd="0" presId="urn:microsoft.com/office/officeart/2017/3/layout/DropPinTimeline"/>
    <dgm:cxn modelId="{11462FD2-24C7-46E5-90FC-152011D50641}" type="presOf" srcId="{E017537F-51C1-4D28-8C12-DB4810D98FE4}" destId="{6E27AEBA-B798-403C-B6C6-3DEA1656F8BE}" srcOrd="0" destOrd="0" presId="urn:microsoft.com/office/officeart/2017/3/layout/DropPinTimeline"/>
    <dgm:cxn modelId="{0F7696D2-16A3-458C-AEC5-1C9A3FD72B90}" type="presOf" srcId="{7FA9AB4A-92C1-41E8-8158-DD2B25D9113B}" destId="{C964CC5F-AD31-46FE-B950-6FB1958FE6E6}" srcOrd="0" destOrd="0" presId="urn:microsoft.com/office/officeart/2017/3/layout/DropPinTimeline"/>
    <dgm:cxn modelId="{AD4B60E6-8BD5-4CE2-9477-D025938DBC30}" type="presOf" srcId="{393C84A3-4571-4040-9493-0BA1AF30DA26}" destId="{D47FC92B-725F-4F7A-A74D-33B323102A1B}" srcOrd="0" destOrd="0" presId="urn:microsoft.com/office/officeart/2017/3/layout/DropPinTimeline"/>
    <dgm:cxn modelId="{19FBA8F0-A54E-44A0-A655-AB9C62830C51}" type="presOf" srcId="{BAE4A921-75C0-457E-B6C7-AF5D3F924778}" destId="{9A7C4BC5-8408-4A9F-95F6-2C530BD76C90}" srcOrd="0" destOrd="0" presId="urn:microsoft.com/office/officeart/2017/3/layout/DropPinTimeline"/>
    <dgm:cxn modelId="{906961F9-228B-42F0-B93A-61A91FF72B16}" srcId="{95BE5B1F-8548-4FA5-8ECE-FF697B8BDC8B}" destId="{BAE4A921-75C0-457E-B6C7-AF5D3F924778}" srcOrd="0" destOrd="0" parTransId="{5DE6B7FC-E69A-4189-BB0C-356B2586F16F}" sibTransId="{E4500CC0-E9F9-45F4-8DBB-F762BD69C7EF}"/>
    <dgm:cxn modelId="{EE851E75-ABA5-4542-9DE5-477C9F90CD59}" type="presParOf" srcId="{1D5E3AE0-BD99-479B-81A3-134CA1305B52}" destId="{CC03F19A-A782-4E5A-9625-093D1EDAA0BB}" srcOrd="0" destOrd="0" presId="urn:microsoft.com/office/officeart/2017/3/layout/DropPinTimeline"/>
    <dgm:cxn modelId="{619A31B0-1641-496B-9318-26F830B2356A}" type="presParOf" srcId="{1D5E3AE0-BD99-479B-81A3-134CA1305B52}" destId="{DD1337DA-0D94-4BF8-B352-3B3EA06F55F0}" srcOrd="1" destOrd="0" presId="urn:microsoft.com/office/officeart/2017/3/layout/DropPinTimeline"/>
    <dgm:cxn modelId="{D3CE04B9-68D2-4C76-A6E4-19AC294D2486}" type="presParOf" srcId="{DD1337DA-0D94-4BF8-B352-3B3EA06F55F0}" destId="{A9E88B97-095F-4CC2-9545-647A2621DF67}" srcOrd="0" destOrd="0" presId="urn:microsoft.com/office/officeart/2017/3/layout/DropPinTimeline"/>
    <dgm:cxn modelId="{A94D0980-4DD1-4068-84E3-C5E5E065C4A6}" type="presParOf" srcId="{A9E88B97-095F-4CC2-9545-647A2621DF67}" destId="{04A6607E-9A4B-4D4B-A6EE-031B85F657E6}" srcOrd="0" destOrd="0" presId="urn:microsoft.com/office/officeart/2017/3/layout/DropPinTimeline"/>
    <dgm:cxn modelId="{706B0455-78AF-471C-AFC6-2CAB57249808}" type="presParOf" srcId="{A9E88B97-095F-4CC2-9545-647A2621DF67}" destId="{E736635A-B8E7-410B-A900-C76106C6B0AF}" srcOrd="1" destOrd="0" presId="urn:microsoft.com/office/officeart/2017/3/layout/DropPinTimeline"/>
    <dgm:cxn modelId="{85864D19-B9DD-4FCE-B126-BA2CFFFD9AC0}" type="presParOf" srcId="{E736635A-B8E7-410B-A900-C76106C6B0AF}" destId="{6F35A2C6-D52B-4D0D-A568-29C7D5CB9D78}" srcOrd="0" destOrd="0" presId="urn:microsoft.com/office/officeart/2017/3/layout/DropPinTimeline"/>
    <dgm:cxn modelId="{68CADA91-6692-4830-A76B-16B946D6BC39}" type="presParOf" srcId="{E736635A-B8E7-410B-A900-C76106C6B0AF}" destId="{EA20BABE-DBEE-4C24-BE16-E45AAEA3EDCA}" srcOrd="1" destOrd="0" presId="urn:microsoft.com/office/officeart/2017/3/layout/DropPinTimeline"/>
    <dgm:cxn modelId="{B3C92BBA-148C-4B7E-B0F7-5BC8AD0104DC}" type="presParOf" srcId="{A9E88B97-095F-4CC2-9545-647A2621DF67}" destId="{3ED01646-9ED9-44BF-8F18-EE860C524998}" srcOrd="2" destOrd="0" presId="urn:microsoft.com/office/officeart/2017/3/layout/DropPinTimeline"/>
    <dgm:cxn modelId="{3E6E33CF-064B-4817-AAA3-9242C8A866B5}" type="presParOf" srcId="{A9E88B97-095F-4CC2-9545-647A2621DF67}" destId="{9A7C4BC5-8408-4A9F-95F6-2C530BD76C90}" srcOrd="3" destOrd="0" presId="urn:microsoft.com/office/officeart/2017/3/layout/DropPinTimeline"/>
    <dgm:cxn modelId="{A44DCE0B-D41A-49E1-84D0-1CF1D99B41A8}" type="presParOf" srcId="{A9E88B97-095F-4CC2-9545-647A2621DF67}" destId="{7489FD9C-209C-450B-A153-25ECC5553CBF}" srcOrd="4" destOrd="0" presId="urn:microsoft.com/office/officeart/2017/3/layout/DropPinTimeline"/>
    <dgm:cxn modelId="{1086E405-12EE-4656-A41C-39DAC37EDF02}" type="presParOf" srcId="{A9E88B97-095F-4CC2-9545-647A2621DF67}" destId="{71D0D053-F4EE-4C9C-8A5B-995A0C4963AD}" srcOrd="5" destOrd="0" presId="urn:microsoft.com/office/officeart/2017/3/layout/DropPinTimeline"/>
    <dgm:cxn modelId="{F035F670-39B0-4D43-82BE-54C4419F787B}" type="presParOf" srcId="{DD1337DA-0D94-4BF8-B352-3B3EA06F55F0}" destId="{1214E832-189A-463D-AC30-630C019ABF74}" srcOrd="1" destOrd="0" presId="urn:microsoft.com/office/officeart/2017/3/layout/DropPinTimeline"/>
    <dgm:cxn modelId="{4BDD8829-7DD3-4AFA-AFAA-C698213DFFF6}" type="presParOf" srcId="{DD1337DA-0D94-4BF8-B352-3B3EA06F55F0}" destId="{C0D9AB06-9424-4F21-941D-B2FD6BC0B1F3}" srcOrd="2" destOrd="0" presId="urn:microsoft.com/office/officeart/2017/3/layout/DropPinTimeline"/>
    <dgm:cxn modelId="{BCF567F1-CA22-47AF-BF00-31F9394B2C7B}" type="presParOf" srcId="{C0D9AB06-9424-4F21-941D-B2FD6BC0B1F3}" destId="{9E1F0F25-A574-46F8-B923-19F0E1C4BCD8}" srcOrd="0" destOrd="0" presId="urn:microsoft.com/office/officeart/2017/3/layout/DropPinTimeline"/>
    <dgm:cxn modelId="{7057CD71-615D-4CCC-BA6B-1CA220D3D0E3}" type="presParOf" srcId="{C0D9AB06-9424-4F21-941D-B2FD6BC0B1F3}" destId="{78703C32-8BBE-423C-8310-57DA8CF5661C}" srcOrd="1" destOrd="0" presId="urn:microsoft.com/office/officeart/2017/3/layout/DropPinTimeline"/>
    <dgm:cxn modelId="{DAD9357A-5F87-4AAE-A1BF-7EC9F6B227EB}" type="presParOf" srcId="{78703C32-8BBE-423C-8310-57DA8CF5661C}" destId="{028C7F30-E954-4858-8394-A254126D3936}" srcOrd="0" destOrd="0" presId="urn:microsoft.com/office/officeart/2017/3/layout/DropPinTimeline"/>
    <dgm:cxn modelId="{418E03D8-60D6-49CC-9911-DEA85132C967}" type="presParOf" srcId="{78703C32-8BBE-423C-8310-57DA8CF5661C}" destId="{2711D058-BAA7-47D4-A383-AC85BDB9C49A}" srcOrd="1" destOrd="0" presId="urn:microsoft.com/office/officeart/2017/3/layout/DropPinTimeline"/>
    <dgm:cxn modelId="{DAF64540-56A4-47CD-85E0-E98979ECEEAC}" type="presParOf" srcId="{C0D9AB06-9424-4F21-941D-B2FD6BC0B1F3}" destId="{3A41E69A-F56A-4583-B89C-B41BD4D77851}" srcOrd="2" destOrd="0" presId="urn:microsoft.com/office/officeart/2017/3/layout/DropPinTimeline"/>
    <dgm:cxn modelId="{D7DFEE64-D446-4681-B860-171A2EC6BF1F}" type="presParOf" srcId="{C0D9AB06-9424-4F21-941D-B2FD6BC0B1F3}" destId="{D47FC92B-725F-4F7A-A74D-33B323102A1B}" srcOrd="3" destOrd="0" presId="urn:microsoft.com/office/officeart/2017/3/layout/DropPinTimeline"/>
    <dgm:cxn modelId="{189A1EFD-1FED-42E1-96BC-2A1B717AEDCF}" type="presParOf" srcId="{C0D9AB06-9424-4F21-941D-B2FD6BC0B1F3}" destId="{1E2ADF36-0ED9-4D0B-9DA8-76AB8AD57A13}" srcOrd="4" destOrd="0" presId="urn:microsoft.com/office/officeart/2017/3/layout/DropPinTimeline"/>
    <dgm:cxn modelId="{BEABDC66-188A-4490-9C74-D53142898D5E}" type="presParOf" srcId="{C0D9AB06-9424-4F21-941D-B2FD6BC0B1F3}" destId="{B2EBC471-2C26-45FE-A994-06E152CC747D}" srcOrd="5" destOrd="0" presId="urn:microsoft.com/office/officeart/2017/3/layout/DropPinTimeline"/>
    <dgm:cxn modelId="{B5F69730-053E-4B06-A853-37CA83FDD0E0}" type="presParOf" srcId="{DD1337DA-0D94-4BF8-B352-3B3EA06F55F0}" destId="{37249E8C-1550-4EB6-930E-D5E0E2376661}" srcOrd="3" destOrd="0" presId="urn:microsoft.com/office/officeart/2017/3/layout/DropPinTimeline"/>
    <dgm:cxn modelId="{60005AFE-25F4-4CFC-AAB5-E1E68A8C4FDC}" type="presParOf" srcId="{DD1337DA-0D94-4BF8-B352-3B3EA06F55F0}" destId="{9D5F1A08-E877-4B58-96C8-2FD292B3B116}" srcOrd="4" destOrd="0" presId="urn:microsoft.com/office/officeart/2017/3/layout/DropPinTimeline"/>
    <dgm:cxn modelId="{F97670B6-A7F8-4D3A-9CF9-4D7AA233B205}" type="presParOf" srcId="{9D5F1A08-E877-4B58-96C8-2FD292B3B116}" destId="{5351E25D-2D36-4E5D-928D-E3CB91C6F58C}" srcOrd="0" destOrd="0" presId="urn:microsoft.com/office/officeart/2017/3/layout/DropPinTimeline"/>
    <dgm:cxn modelId="{E0F16534-40B6-4F20-8EDE-839FEC59A23E}" type="presParOf" srcId="{9D5F1A08-E877-4B58-96C8-2FD292B3B116}" destId="{73EE79CC-B076-4852-B0FB-12271328E0F1}" srcOrd="1" destOrd="0" presId="urn:microsoft.com/office/officeart/2017/3/layout/DropPinTimeline"/>
    <dgm:cxn modelId="{940A82C3-22A5-475D-BCEA-D2498170F439}" type="presParOf" srcId="{73EE79CC-B076-4852-B0FB-12271328E0F1}" destId="{36FB9A81-4B76-4345-B78F-BFC8502F0C48}" srcOrd="0" destOrd="0" presId="urn:microsoft.com/office/officeart/2017/3/layout/DropPinTimeline"/>
    <dgm:cxn modelId="{7754D8C8-F88C-44D7-B486-2874C8C31482}" type="presParOf" srcId="{73EE79CC-B076-4852-B0FB-12271328E0F1}" destId="{54E9787F-D270-4F42-9D4D-33FB0CF6F31C}" srcOrd="1" destOrd="0" presId="urn:microsoft.com/office/officeart/2017/3/layout/DropPinTimeline"/>
    <dgm:cxn modelId="{F25DADF1-F95D-4E29-8793-D7DF79400209}" type="presParOf" srcId="{9D5F1A08-E877-4B58-96C8-2FD292B3B116}" destId="{82BCA083-80C3-4058-9BD8-C46261DA9F8C}" srcOrd="2" destOrd="0" presId="urn:microsoft.com/office/officeart/2017/3/layout/DropPinTimeline"/>
    <dgm:cxn modelId="{690FAF62-084B-47D4-B78A-98EC4CB52DC7}" type="presParOf" srcId="{9D5F1A08-E877-4B58-96C8-2FD292B3B116}" destId="{C964CC5F-AD31-46FE-B950-6FB1958FE6E6}" srcOrd="3" destOrd="0" presId="urn:microsoft.com/office/officeart/2017/3/layout/DropPinTimeline"/>
    <dgm:cxn modelId="{C7CA1314-0236-4873-A8E6-809F622A5EAE}" type="presParOf" srcId="{9D5F1A08-E877-4B58-96C8-2FD292B3B116}" destId="{190034F2-01B6-4E29-94D7-2881B6E05652}" srcOrd="4" destOrd="0" presId="urn:microsoft.com/office/officeart/2017/3/layout/DropPinTimeline"/>
    <dgm:cxn modelId="{50AFCC46-5F6A-4913-B4AE-27A766370ADA}" type="presParOf" srcId="{9D5F1A08-E877-4B58-96C8-2FD292B3B116}" destId="{F29EE066-4B42-49B1-9BCF-2587B8F1C6E6}" srcOrd="5" destOrd="0" presId="urn:microsoft.com/office/officeart/2017/3/layout/DropPinTimeline"/>
    <dgm:cxn modelId="{36F682DF-6FC1-4B05-92CD-9231FBFD0225}" type="presParOf" srcId="{DD1337DA-0D94-4BF8-B352-3B3EA06F55F0}" destId="{84BF672C-C42E-4214-A4BF-AD302C4268EF}" srcOrd="5" destOrd="0" presId="urn:microsoft.com/office/officeart/2017/3/layout/DropPinTimeline"/>
    <dgm:cxn modelId="{98C0B5D2-E8AB-42D9-B268-E1988A6521D2}" type="presParOf" srcId="{DD1337DA-0D94-4BF8-B352-3B3EA06F55F0}" destId="{5636B92B-CF75-41B4-B4D6-45D36FAA8CBB}" srcOrd="6" destOrd="0" presId="urn:microsoft.com/office/officeart/2017/3/layout/DropPinTimeline"/>
    <dgm:cxn modelId="{4A69B21F-C808-4347-A0ED-04C8096CC3AA}" type="presParOf" srcId="{5636B92B-CF75-41B4-B4D6-45D36FAA8CBB}" destId="{70C594C0-8A58-457E-AF12-CA45142B1337}" srcOrd="0" destOrd="0" presId="urn:microsoft.com/office/officeart/2017/3/layout/DropPinTimeline"/>
    <dgm:cxn modelId="{FCD85D25-35DF-457F-AF7B-02B2D180AD1D}" type="presParOf" srcId="{5636B92B-CF75-41B4-B4D6-45D36FAA8CBB}" destId="{5B870212-7EF2-4A58-9B75-D35C515EC062}" srcOrd="1" destOrd="0" presId="urn:microsoft.com/office/officeart/2017/3/layout/DropPinTimeline"/>
    <dgm:cxn modelId="{9F0F3468-6BCF-40E3-B745-A63DA71E6188}" type="presParOf" srcId="{5B870212-7EF2-4A58-9B75-D35C515EC062}" destId="{46A40A9B-E548-4C48-91B8-0F803EBEA655}" srcOrd="0" destOrd="0" presId="urn:microsoft.com/office/officeart/2017/3/layout/DropPinTimeline"/>
    <dgm:cxn modelId="{2B6D605C-5B48-4942-AF10-178988D2658A}" type="presParOf" srcId="{5B870212-7EF2-4A58-9B75-D35C515EC062}" destId="{EB78D5AB-D84C-4835-A292-7DB28F4AEEA0}" srcOrd="1" destOrd="0" presId="urn:microsoft.com/office/officeart/2017/3/layout/DropPinTimeline"/>
    <dgm:cxn modelId="{E17367CA-5A46-4068-9839-33BB6E995929}" type="presParOf" srcId="{5636B92B-CF75-41B4-B4D6-45D36FAA8CBB}" destId="{37C7EF00-C7ED-4D0F-9FC9-0E89B4C319B6}" srcOrd="2" destOrd="0" presId="urn:microsoft.com/office/officeart/2017/3/layout/DropPinTimeline"/>
    <dgm:cxn modelId="{9CD9D44B-2B81-4B47-8102-28C3B15E5775}" type="presParOf" srcId="{5636B92B-CF75-41B4-B4D6-45D36FAA8CBB}" destId="{6E27AEBA-B798-403C-B6C6-3DEA1656F8BE}" srcOrd="3" destOrd="0" presId="urn:microsoft.com/office/officeart/2017/3/layout/DropPinTimeline"/>
    <dgm:cxn modelId="{A7E30352-3471-4154-8D6C-4A0BC01E7333}" type="presParOf" srcId="{5636B92B-CF75-41B4-B4D6-45D36FAA8CBB}" destId="{57F94723-C293-4258-B034-506A29C4157D}" srcOrd="4" destOrd="0" presId="urn:microsoft.com/office/officeart/2017/3/layout/DropPinTimeline"/>
    <dgm:cxn modelId="{F0E0F538-F117-4018-B6D9-B6A441CB3E62}" type="presParOf" srcId="{5636B92B-CF75-41B4-B4D6-45D36FAA8CBB}" destId="{116CB205-A624-4C22-A37A-F03DB83B6D70}" srcOrd="5" destOrd="0" presId="urn:microsoft.com/office/officeart/2017/3/layout/DropPinTimeline"/>
    <dgm:cxn modelId="{57B5CB47-8335-471F-A813-542610C6C394}" type="presParOf" srcId="{DD1337DA-0D94-4BF8-B352-3B3EA06F55F0}" destId="{DC6E96CE-06D4-4388-93F9-7128A571F1CF}" srcOrd="7" destOrd="0" presId="urn:microsoft.com/office/officeart/2017/3/layout/DropPinTimeline"/>
    <dgm:cxn modelId="{1C30BA68-3E60-4DBA-AB27-7CBA64621E87}" type="presParOf" srcId="{DD1337DA-0D94-4BF8-B352-3B3EA06F55F0}" destId="{B537C2E0-9D5A-48F2-B16E-0609C18AEB24}" srcOrd="8" destOrd="0" presId="urn:microsoft.com/office/officeart/2017/3/layout/DropPinTimeline"/>
    <dgm:cxn modelId="{EAA7769D-77BC-4909-9D14-EE07A63C8077}" type="presParOf" srcId="{B537C2E0-9D5A-48F2-B16E-0609C18AEB24}" destId="{8E9D5D26-82A8-4C53-A8AA-D153C7307A8E}" srcOrd="0" destOrd="0" presId="urn:microsoft.com/office/officeart/2017/3/layout/DropPinTimeline"/>
    <dgm:cxn modelId="{C5E48577-A18C-4B76-AC3E-4ECFE325B0D8}" type="presParOf" srcId="{B537C2E0-9D5A-48F2-B16E-0609C18AEB24}" destId="{1AFA0BF0-37F7-467E-8583-4CA2CF154EAB}" srcOrd="1" destOrd="0" presId="urn:microsoft.com/office/officeart/2017/3/layout/DropPinTimeline"/>
    <dgm:cxn modelId="{D36CC568-E4D3-49D6-B45C-12824E01D798}" type="presParOf" srcId="{1AFA0BF0-37F7-467E-8583-4CA2CF154EAB}" destId="{F59D3DD2-50F5-4B75-844D-B651C1C47B6E}" srcOrd="0" destOrd="0" presId="urn:microsoft.com/office/officeart/2017/3/layout/DropPinTimeline"/>
    <dgm:cxn modelId="{B9C4B968-54A8-44CA-BEF7-09C9B538D8ED}" type="presParOf" srcId="{1AFA0BF0-37F7-467E-8583-4CA2CF154EAB}" destId="{9A62CB92-BF52-4ADB-8D05-88313CAF6EC1}" srcOrd="1" destOrd="0" presId="urn:microsoft.com/office/officeart/2017/3/layout/DropPinTimeline"/>
    <dgm:cxn modelId="{66C81A27-49B7-4D69-95F5-98A7618CBB7F}" type="presParOf" srcId="{B537C2E0-9D5A-48F2-B16E-0609C18AEB24}" destId="{30FF33B2-A3D5-4719-A9F5-E88D7E2AF0A5}" srcOrd="2" destOrd="0" presId="urn:microsoft.com/office/officeart/2017/3/layout/DropPinTimeline"/>
    <dgm:cxn modelId="{0C83568A-1C67-4CAF-B9A1-719FFB330A1F}" type="presParOf" srcId="{B537C2E0-9D5A-48F2-B16E-0609C18AEB24}" destId="{36383D95-1EBD-42EE-94F5-E21FD72391B9}" srcOrd="3" destOrd="0" presId="urn:microsoft.com/office/officeart/2017/3/layout/DropPinTimeline"/>
    <dgm:cxn modelId="{E52FF6E3-8B79-42C8-B775-ABCC21C999C8}" type="presParOf" srcId="{B537C2E0-9D5A-48F2-B16E-0609C18AEB24}" destId="{9B87EE49-3B56-4B22-B515-ABD9A0B4063A}" srcOrd="4" destOrd="0" presId="urn:microsoft.com/office/officeart/2017/3/layout/DropPinTimeline"/>
    <dgm:cxn modelId="{E48F652B-4F39-4A89-90EB-8DB35703098C}" type="presParOf" srcId="{B537C2E0-9D5A-48F2-B16E-0609C18AEB24}" destId="{35B082B0-2F68-494D-B96D-82D6C62DB7DD}" srcOrd="5" destOrd="0" presId="urn:microsoft.com/office/officeart/2017/3/layout/DropPinTimeline"/>
    <dgm:cxn modelId="{98436518-BC72-4911-AD2B-258CB73F5EB5}" type="presParOf" srcId="{DD1337DA-0D94-4BF8-B352-3B3EA06F55F0}" destId="{47E6BEE5-9BA4-4034-83C6-C2DA0250FD7E}" srcOrd="9" destOrd="0" presId="urn:microsoft.com/office/officeart/2017/3/layout/DropPinTimeline"/>
    <dgm:cxn modelId="{10B5AD84-4A56-4512-A365-647DE2F8BFF1}" type="presParOf" srcId="{DD1337DA-0D94-4BF8-B352-3B3EA06F55F0}" destId="{3852C799-3065-48C6-8C35-D7FFB97A7820}" srcOrd="10" destOrd="0" presId="urn:microsoft.com/office/officeart/2017/3/layout/DropPinTimeline"/>
    <dgm:cxn modelId="{00EA2AE0-42FB-4666-976C-282F3C0E8C17}" type="presParOf" srcId="{3852C799-3065-48C6-8C35-D7FFB97A7820}" destId="{E69711AD-211F-4BF2-AE53-19E4A94395FA}" srcOrd="0" destOrd="0" presId="urn:microsoft.com/office/officeart/2017/3/layout/DropPinTimeline"/>
    <dgm:cxn modelId="{7177FE92-AA62-491D-806B-A6AD80579710}" type="presParOf" srcId="{3852C799-3065-48C6-8C35-D7FFB97A7820}" destId="{7EA58171-4799-4CD7-A0F4-49005B2D2FB5}" srcOrd="1" destOrd="0" presId="urn:microsoft.com/office/officeart/2017/3/layout/DropPinTimeline"/>
    <dgm:cxn modelId="{B5772236-6271-42C1-9706-885C633558FC}" type="presParOf" srcId="{7EA58171-4799-4CD7-A0F4-49005B2D2FB5}" destId="{4C138EBD-C26A-4EEF-A2BE-89F97A6DDC58}" srcOrd="0" destOrd="0" presId="urn:microsoft.com/office/officeart/2017/3/layout/DropPinTimeline"/>
    <dgm:cxn modelId="{6E7138EB-1126-4A10-AB4C-98A3AE18DBE3}" type="presParOf" srcId="{7EA58171-4799-4CD7-A0F4-49005B2D2FB5}" destId="{AC157AD8-077E-43CE-B524-05B51DC1F41B}" srcOrd="1" destOrd="0" presId="urn:microsoft.com/office/officeart/2017/3/layout/DropPinTimeline"/>
    <dgm:cxn modelId="{2520CC5F-8DB0-488A-B3A3-D6C2C0285C51}" type="presParOf" srcId="{3852C799-3065-48C6-8C35-D7FFB97A7820}" destId="{C6694AE0-251A-46B3-B318-CE4743EDA4E8}" srcOrd="2" destOrd="0" presId="urn:microsoft.com/office/officeart/2017/3/layout/DropPinTimeline"/>
    <dgm:cxn modelId="{E44A503A-79CF-4E49-87F8-F6209A039A99}" type="presParOf" srcId="{3852C799-3065-48C6-8C35-D7FFB97A7820}" destId="{30D4A6E2-C1EF-4218-8918-6BEEE6145E20}" srcOrd="3" destOrd="0" presId="urn:microsoft.com/office/officeart/2017/3/layout/DropPinTimeline"/>
    <dgm:cxn modelId="{524E8C89-6BDA-4D09-8F33-886E210DDD3E}" type="presParOf" srcId="{3852C799-3065-48C6-8C35-D7FFB97A7820}" destId="{74570237-816F-4E40-BE37-3B879F88AE8B}" srcOrd="4" destOrd="0" presId="urn:microsoft.com/office/officeart/2017/3/layout/DropPinTimeline"/>
    <dgm:cxn modelId="{C90ECB0F-630B-448E-B077-4BEB4EE0078C}" type="presParOf" srcId="{3852C799-3065-48C6-8C35-D7FFB97A7820}" destId="{773244EB-22C7-4B30-9CB2-C73C935C48E9}" srcOrd="5" destOrd="0" presId="urn:microsoft.com/office/officeart/2017/3/layout/DropPinTimeline"/>
    <dgm:cxn modelId="{68AE47CE-4785-47FE-BC9E-00EBD8FA5791}" type="presParOf" srcId="{DD1337DA-0D94-4BF8-B352-3B3EA06F55F0}" destId="{2E581F14-E114-4F28-BAA0-F2138658B29B}" srcOrd="11" destOrd="0" presId="urn:microsoft.com/office/officeart/2017/3/layout/DropPinTimeline"/>
    <dgm:cxn modelId="{857F8358-E9AE-49F0-A890-19DBB189C3D0}" type="presParOf" srcId="{DD1337DA-0D94-4BF8-B352-3B3EA06F55F0}" destId="{F6D83C47-21BF-4EA2-894B-31D0CB65A75B}" srcOrd="12" destOrd="0" presId="urn:microsoft.com/office/officeart/2017/3/layout/DropPinTimeline"/>
    <dgm:cxn modelId="{B490931E-3B6D-447A-ADAF-01E506E9E8A9}" type="presParOf" srcId="{F6D83C47-21BF-4EA2-894B-31D0CB65A75B}" destId="{A1939B3A-4801-43BE-AB67-F2585D474189}" srcOrd="0" destOrd="0" presId="urn:microsoft.com/office/officeart/2017/3/layout/DropPinTimeline"/>
    <dgm:cxn modelId="{3189CC6C-7355-496B-9F68-8CF73FF87697}" type="presParOf" srcId="{F6D83C47-21BF-4EA2-894B-31D0CB65A75B}" destId="{66494C1B-75F3-4692-A75F-3D9C3F15C4BD}" srcOrd="1" destOrd="0" presId="urn:microsoft.com/office/officeart/2017/3/layout/DropPinTimeline"/>
    <dgm:cxn modelId="{E0D415B5-8498-4005-8D48-CC9E7C60B8D6}" type="presParOf" srcId="{66494C1B-75F3-4692-A75F-3D9C3F15C4BD}" destId="{0167B36C-A2D6-41FE-AB30-175DBB6999D9}" srcOrd="0" destOrd="0" presId="urn:microsoft.com/office/officeart/2017/3/layout/DropPinTimeline"/>
    <dgm:cxn modelId="{2028733F-3C10-439E-85F9-968EA2FE836E}" type="presParOf" srcId="{66494C1B-75F3-4692-A75F-3D9C3F15C4BD}" destId="{2654CD17-ED91-44AD-9EBA-BAD8AB0B8028}" srcOrd="1" destOrd="0" presId="urn:microsoft.com/office/officeart/2017/3/layout/DropPinTimeline"/>
    <dgm:cxn modelId="{B4D0865C-3AF2-4758-80F8-540C9BAFC7EF}" type="presParOf" srcId="{F6D83C47-21BF-4EA2-894B-31D0CB65A75B}" destId="{7BB2F4E3-8679-4D69-85B4-53708964EB39}" srcOrd="2" destOrd="0" presId="urn:microsoft.com/office/officeart/2017/3/layout/DropPinTimeline"/>
    <dgm:cxn modelId="{9534FD26-24F7-4EBA-BC6E-E2FEE6B09DB1}" type="presParOf" srcId="{F6D83C47-21BF-4EA2-894B-31D0CB65A75B}" destId="{40C0395F-57C6-4D09-90F7-6599765D1711}" srcOrd="3" destOrd="0" presId="urn:microsoft.com/office/officeart/2017/3/layout/DropPinTimeline"/>
    <dgm:cxn modelId="{1ECB5333-715A-43A6-ACD9-CD10A133A9E3}" type="presParOf" srcId="{F6D83C47-21BF-4EA2-894B-31D0CB65A75B}" destId="{51DFE45A-AD18-4126-9747-964828D60633}" srcOrd="4" destOrd="0" presId="urn:microsoft.com/office/officeart/2017/3/layout/DropPinTimeline"/>
    <dgm:cxn modelId="{AFC26BE0-7B90-4EEA-9204-74139F4E1BC2}" type="presParOf" srcId="{F6D83C47-21BF-4EA2-894B-31D0CB65A75B}" destId="{FA7BABD4-A357-4A29-9530-3CD087425365}"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03F19A-A782-4E5A-9625-093D1EDAA0BB}">
      <dsp:nvSpPr>
        <dsp:cNvPr id="0" name=""/>
        <dsp:cNvSpPr/>
      </dsp:nvSpPr>
      <dsp:spPr>
        <a:xfrm>
          <a:off x="0" y="2824956"/>
          <a:ext cx="6797675"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F35A2C6-D52B-4D0D-A568-29C7D5CB9D78}">
      <dsp:nvSpPr>
        <dsp:cNvPr id="0" name=""/>
        <dsp:cNvSpPr/>
      </dsp:nvSpPr>
      <dsp:spPr>
        <a:xfrm rot="8100000">
          <a:off x="73387" y="681794"/>
          <a:ext cx="353984" cy="353984"/>
        </a:xfrm>
        <a:prstGeom prst="teardrop">
          <a:avLst>
            <a:gd name="adj" fmla="val 115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20BABE-DBEE-4C24-BE16-E45AAEA3EDCA}">
      <dsp:nvSpPr>
        <dsp:cNvPr id="0" name=""/>
        <dsp:cNvSpPr/>
      </dsp:nvSpPr>
      <dsp:spPr>
        <a:xfrm>
          <a:off x="112712" y="721118"/>
          <a:ext cx="275335" cy="27533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3ED01646-9ED9-44BF-8F18-EE860C524998}">
      <dsp:nvSpPr>
        <dsp:cNvPr id="0" name=""/>
        <dsp:cNvSpPr/>
      </dsp:nvSpPr>
      <dsp:spPr>
        <a:xfrm>
          <a:off x="500684" y="1152582"/>
          <a:ext cx="1208745" cy="1672373"/>
        </a:xfrm>
        <a:prstGeom prst="rect">
          <a:avLst/>
        </a:prstGeom>
        <a:noFill/>
        <a:ln>
          <a:noFill/>
        </a:ln>
        <a:effectLst/>
      </dsp:spPr>
      <dsp:style>
        <a:lnRef idx="0">
          <a:scrgbClr r="0" g="0" b="0"/>
        </a:lnRef>
        <a:fillRef idx="0">
          <a:scrgbClr r="0" g="0" b="0"/>
        </a:fillRef>
        <a:effectRef idx="0">
          <a:scrgbClr r="0" g="0" b="0"/>
        </a:effectRef>
        <a:fontRef idx="minor"/>
      </dsp:style>
    </dsp:sp>
    <dsp:sp modelId="{9A7C4BC5-8408-4A9F-95F6-2C530BD76C90}">
      <dsp:nvSpPr>
        <dsp:cNvPr id="0" name=""/>
        <dsp:cNvSpPr/>
      </dsp:nvSpPr>
      <dsp:spPr>
        <a:xfrm>
          <a:off x="500684" y="564991"/>
          <a:ext cx="1208745"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1.Login</a:t>
          </a:r>
        </a:p>
      </dsp:txBody>
      <dsp:txXfrm>
        <a:off x="500684" y="564991"/>
        <a:ext cx="1208745" cy="587590"/>
      </dsp:txXfrm>
    </dsp:sp>
    <dsp:sp modelId="{7489FD9C-209C-450B-A153-25ECC5553CBF}">
      <dsp:nvSpPr>
        <dsp:cNvPr id="0" name=""/>
        <dsp:cNvSpPr/>
      </dsp:nvSpPr>
      <dsp:spPr>
        <a:xfrm>
          <a:off x="250379" y="1152582"/>
          <a:ext cx="0" cy="1672373"/>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A6607E-9A4B-4D4B-A6EE-031B85F657E6}">
      <dsp:nvSpPr>
        <dsp:cNvPr id="0" name=""/>
        <dsp:cNvSpPr/>
      </dsp:nvSpPr>
      <dsp:spPr>
        <a:xfrm>
          <a:off x="248815" y="2772072"/>
          <a:ext cx="90109" cy="10576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C7F30-E954-4858-8394-A254126D3936}">
      <dsp:nvSpPr>
        <dsp:cNvPr id="0" name=""/>
        <dsp:cNvSpPr/>
      </dsp:nvSpPr>
      <dsp:spPr>
        <a:xfrm rot="18900000">
          <a:off x="921415" y="4614133"/>
          <a:ext cx="353984" cy="353984"/>
        </a:xfrm>
        <a:prstGeom prst="teardrop">
          <a:avLst>
            <a:gd name="adj" fmla="val 115000"/>
          </a:avLst>
        </a:prstGeom>
        <a:solidFill>
          <a:schemeClr val="accent2">
            <a:hueOff val="5892"/>
            <a:satOff val="-5748"/>
            <a:lumOff val="-294"/>
            <a:alphaOff val="0"/>
          </a:schemeClr>
        </a:solidFill>
        <a:ln w="15875" cap="flat" cmpd="sng" algn="ctr">
          <a:solidFill>
            <a:schemeClr val="accent2">
              <a:hueOff val="5892"/>
              <a:satOff val="-5748"/>
              <a:lumOff val="-29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11D058-BAA7-47D4-A383-AC85BDB9C49A}">
      <dsp:nvSpPr>
        <dsp:cNvPr id="0" name=""/>
        <dsp:cNvSpPr/>
      </dsp:nvSpPr>
      <dsp:spPr>
        <a:xfrm>
          <a:off x="960740" y="4653457"/>
          <a:ext cx="275335" cy="27533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3A41E69A-F56A-4583-B89C-B41BD4D77851}">
      <dsp:nvSpPr>
        <dsp:cNvPr id="0" name=""/>
        <dsp:cNvSpPr/>
      </dsp:nvSpPr>
      <dsp:spPr>
        <a:xfrm>
          <a:off x="1348713" y="2824956"/>
          <a:ext cx="1208745" cy="1672373"/>
        </a:xfrm>
        <a:prstGeom prst="rect">
          <a:avLst/>
        </a:prstGeom>
        <a:noFill/>
        <a:ln>
          <a:noFill/>
        </a:ln>
        <a:effectLst/>
      </dsp:spPr>
      <dsp:style>
        <a:lnRef idx="0">
          <a:scrgbClr r="0" g="0" b="0"/>
        </a:lnRef>
        <a:fillRef idx="0">
          <a:scrgbClr r="0" g="0" b="0"/>
        </a:fillRef>
        <a:effectRef idx="0">
          <a:scrgbClr r="0" g="0" b="0"/>
        </a:effectRef>
        <a:fontRef idx="minor"/>
      </dsp:style>
    </dsp:sp>
    <dsp:sp modelId="{D47FC92B-725F-4F7A-A74D-33B323102A1B}">
      <dsp:nvSpPr>
        <dsp:cNvPr id="0" name=""/>
        <dsp:cNvSpPr/>
      </dsp:nvSpPr>
      <dsp:spPr>
        <a:xfrm>
          <a:off x="1348713" y="4497329"/>
          <a:ext cx="1208745"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2.Add</a:t>
          </a:r>
        </a:p>
      </dsp:txBody>
      <dsp:txXfrm>
        <a:off x="1348713" y="4497329"/>
        <a:ext cx="1208745" cy="587590"/>
      </dsp:txXfrm>
    </dsp:sp>
    <dsp:sp modelId="{1E2ADF36-0ED9-4D0B-9DA8-76AB8AD57A13}">
      <dsp:nvSpPr>
        <dsp:cNvPr id="0" name=""/>
        <dsp:cNvSpPr/>
      </dsp:nvSpPr>
      <dsp:spPr>
        <a:xfrm>
          <a:off x="1098408" y="2824956"/>
          <a:ext cx="0" cy="1672373"/>
        </a:xfrm>
        <a:prstGeom prst="line">
          <a:avLst/>
        </a:prstGeom>
        <a:noFill/>
        <a:ln w="12700" cap="flat" cmpd="sng" algn="ctr">
          <a:solidFill>
            <a:schemeClr val="accent2">
              <a:hueOff val="23569"/>
              <a:satOff val="-22991"/>
              <a:lumOff val="-1177"/>
              <a:alphaOff val="0"/>
            </a:schemeClr>
          </a:solidFill>
          <a:prstDash val="dash"/>
        </a:ln>
        <a:effectLst/>
      </dsp:spPr>
      <dsp:style>
        <a:lnRef idx="1">
          <a:scrgbClr r="0" g="0" b="0"/>
        </a:lnRef>
        <a:fillRef idx="0">
          <a:scrgbClr r="0" g="0" b="0"/>
        </a:fillRef>
        <a:effectRef idx="0">
          <a:scrgbClr r="0" g="0" b="0"/>
        </a:effectRef>
        <a:fontRef idx="minor"/>
      </dsp:style>
    </dsp:sp>
    <dsp:sp modelId="{9E1F0F25-A574-46F8-B923-19F0E1C4BCD8}">
      <dsp:nvSpPr>
        <dsp:cNvPr id="0" name=""/>
        <dsp:cNvSpPr/>
      </dsp:nvSpPr>
      <dsp:spPr>
        <a:xfrm>
          <a:off x="1096843" y="2772072"/>
          <a:ext cx="90109" cy="105766"/>
        </a:xfrm>
        <a:prstGeom prst="ellipse">
          <a:avLst/>
        </a:prstGeom>
        <a:solidFill>
          <a:schemeClr val="accent2">
            <a:hueOff val="23569"/>
            <a:satOff val="-22991"/>
            <a:lumOff val="-117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FB9A81-4B76-4345-B78F-BFC8502F0C48}">
      <dsp:nvSpPr>
        <dsp:cNvPr id="0" name=""/>
        <dsp:cNvSpPr/>
      </dsp:nvSpPr>
      <dsp:spPr>
        <a:xfrm rot="8100000">
          <a:off x="1769444" y="681794"/>
          <a:ext cx="353984" cy="353984"/>
        </a:xfrm>
        <a:prstGeom prst="teardrop">
          <a:avLst>
            <a:gd name="adj" fmla="val 115000"/>
          </a:avLst>
        </a:prstGeom>
        <a:solidFill>
          <a:schemeClr val="accent2">
            <a:hueOff val="11784"/>
            <a:satOff val="-11496"/>
            <a:lumOff val="-589"/>
            <a:alphaOff val="0"/>
          </a:schemeClr>
        </a:solidFill>
        <a:ln w="15875" cap="flat" cmpd="sng" algn="ctr">
          <a:solidFill>
            <a:schemeClr val="accent2">
              <a:hueOff val="11784"/>
              <a:satOff val="-11496"/>
              <a:lumOff val="-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9787F-D270-4F42-9D4D-33FB0CF6F31C}">
      <dsp:nvSpPr>
        <dsp:cNvPr id="0" name=""/>
        <dsp:cNvSpPr/>
      </dsp:nvSpPr>
      <dsp:spPr>
        <a:xfrm>
          <a:off x="1808768" y="721118"/>
          <a:ext cx="275335" cy="27533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82BCA083-80C3-4058-9BD8-C46261DA9F8C}">
      <dsp:nvSpPr>
        <dsp:cNvPr id="0" name=""/>
        <dsp:cNvSpPr/>
      </dsp:nvSpPr>
      <dsp:spPr>
        <a:xfrm>
          <a:off x="2196741" y="1152582"/>
          <a:ext cx="1208745" cy="1672373"/>
        </a:xfrm>
        <a:prstGeom prst="rect">
          <a:avLst/>
        </a:prstGeom>
        <a:noFill/>
        <a:ln>
          <a:noFill/>
        </a:ln>
        <a:effectLst/>
      </dsp:spPr>
      <dsp:style>
        <a:lnRef idx="0">
          <a:scrgbClr r="0" g="0" b="0"/>
        </a:lnRef>
        <a:fillRef idx="0">
          <a:scrgbClr r="0" g="0" b="0"/>
        </a:fillRef>
        <a:effectRef idx="0">
          <a:scrgbClr r="0" g="0" b="0"/>
        </a:effectRef>
        <a:fontRef idx="minor"/>
      </dsp:style>
    </dsp:sp>
    <dsp:sp modelId="{C964CC5F-AD31-46FE-B950-6FB1958FE6E6}">
      <dsp:nvSpPr>
        <dsp:cNvPr id="0" name=""/>
        <dsp:cNvSpPr/>
      </dsp:nvSpPr>
      <dsp:spPr>
        <a:xfrm>
          <a:off x="2196741" y="564991"/>
          <a:ext cx="1208745"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3.Deletee</a:t>
          </a:r>
        </a:p>
      </dsp:txBody>
      <dsp:txXfrm>
        <a:off x="2196741" y="564991"/>
        <a:ext cx="1208745" cy="587590"/>
      </dsp:txXfrm>
    </dsp:sp>
    <dsp:sp modelId="{190034F2-01B6-4E29-94D7-2881B6E05652}">
      <dsp:nvSpPr>
        <dsp:cNvPr id="0" name=""/>
        <dsp:cNvSpPr/>
      </dsp:nvSpPr>
      <dsp:spPr>
        <a:xfrm>
          <a:off x="1946436" y="1152582"/>
          <a:ext cx="0" cy="1672373"/>
        </a:xfrm>
        <a:prstGeom prst="line">
          <a:avLst/>
        </a:prstGeom>
        <a:noFill/>
        <a:ln w="12700" cap="flat" cmpd="sng" algn="ctr">
          <a:solidFill>
            <a:schemeClr val="accent2">
              <a:hueOff val="11784"/>
              <a:satOff val="-11496"/>
              <a:lumOff val="-589"/>
              <a:alphaOff val="0"/>
            </a:schemeClr>
          </a:solidFill>
          <a:prstDash val="dash"/>
        </a:ln>
        <a:effectLst/>
      </dsp:spPr>
      <dsp:style>
        <a:lnRef idx="1">
          <a:scrgbClr r="0" g="0" b="0"/>
        </a:lnRef>
        <a:fillRef idx="0">
          <a:scrgbClr r="0" g="0" b="0"/>
        </a:fillRef>
        <a:effectRef idx="0">
          <a:scrgbClr r="0" g="0" b="0"/>
        </a:effectRef>
        <a:fontRef idx="minor"/>
      </dsp:style>
    </dsp:sp>
    <dsp:sp modelId="{5351E25D-2D36-4E5D-928D-E3CB91C6F58C}">
      <dsp:nvSpPr>
        <dsp:cNvPr id="0" name=""/>
        <dsp:cNvSpPr/>
      </dsp:nvSpPr>
      <dsp:spPr>
        <a:xfrm>
          <a:off x="1944872" y="2772072"/>
          <a:ext cx="90109" cy="105766"/>
        </a:xfrm>
        <a:prstGeom prst="ellipse">
          <a:avLst/>
        </a:prstGeom>
        <a:solidFill>
          <a:schemeClr val="accent2">
            <a:hueOff val="11784"/>
            <a:satOff val="-11496"/>
            <a:lumOff val="-58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A40A9B-E548-4C48-91B8-0F803EBEA655}">
      <dsp:nvSpPr>
        <dsp:cNvPr id="0" name=""/>
        <dsp:cNvSpPr/>
      </dsp:nvSpPr>
      <dsp:spPr>
        <a:xfrm rot="18900000">
          <a:off x="2617472" y="4614133"/>
          <a:ext cx="353984" cy="353984"/>
        </a:xfrm>
        <a:prstGeom prst="teardrop">
          <a:avLst>
            <a:gd name="adj" fmla="val 115000"/>
          </a:avLst>
        </a:prstGeom>
        <a:solidFill>
          <a:schemeClr val="accent2">
            <a:hueOff val="17677"/>
            <a:satOff val="-17244"/>
            <a:lumOff val="-883"/>
            <a:alphaOff val="0"/>
          </a:schemeClr>
        </a:solidFill>
        <a:ln w="15875" cap="flat" cmpd="sng" algn="ctr">
          <a:solidFill>
            <a:schemeClr val="accent2">
              <a:hueOff val="17677"/>
              <a:satOff val="-17244"/>
              <a:lumOff val="-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78D5AB-D84C-4835-A292-7DB28F4AEEA0}">
      <dsp:nvSpPr>
        <dsp:cNvPr id="0" name=""/>
        <dsp:cNvSpPr/>
      </dsp:nvSpPr>
      <dsp:spPr>
        <a:xfrm>
          <a:off x="2656797" y="4653457"/>
          <a:ext cx="275335" cy="27533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37C7EF00-C7ED-4D0F-9FC9-0E89B4C319B6}">
      <dsp:nvSpPr>
        <dsp:cNvPr id="0" name=""/>
        <dsp:cNvSpPr/>
      </dsp:nvSpPr>
      <dsp:spPr>
        <a:xfrm>
          <a:off x="3044769" y="2824956"/>
          <a:ext cx="1208745" cy="1672373"/>
        </a:xfrm>
        <a:prstGeom prst="rect">
          <a:avLst/>
        </a:prstGeom>
        <a:noFill/>
        <a:ln>
          <a:noFill/>
        </a:ln>
        <a:effectLst/>
      </dsp:spPr>
      <dsp:style>
        <a:lnRef idx="0">
          <a:scrgbClr r="0" g="0" b="0"/>
        </a:lnRef>
        <a:fillRef idx="0">
          <a:scrgbClr r="0" g="0" b="0"/>
        </a:fillRef>
        <a:effectRef idx="0">
          <a:scrgbClr r="0" g="0" b="0"/>
        </a:effectRef>
        <a:fontRef idx="minor"/>
      </dsp:style>
    </dsp:sp>
    <dsp:sp modelId="{6E27AEBA-B798-403C-B6C6-3DEA1656F8BE}">
      <dsp:nvSpPr>
        <dsp:cNvPr id="0" name=""/>
        <dsp:cNvSpPr/>
      </dsp:nvSpPr>
      <dsp:spPr>
        <a:xfrm>
          <a:off x="3044769" y="4497329"/>
          <a:ext cx="1208745"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4.Modify</a:t>
          </a:r>
        </a:p>
      </dsp:txBody>
      <dsp:txXfrm>
        <a:off x="3044769" y="4497329"/>
        <a:ext cx="1208745" cy="587590"/>
      </dsp:txXfrm>
    </dsp:sp>
    <dsp:sp modelId="{57F94723-C293-4258-B034-506A29C4157D}">
      <dsp:nvSpPr>
        <dsp:cNvPr id="0" name=""/>
        <dsp:cNvSpPr/>
      </dsp:nvSpPr>
      <dsp:spPr>
        <a:xfrm>
          <a:off x="2794464" y="2824956"/>
          <a:ext cx="0" cy="1672373"/>
        </a:xfrm>
        <a:prstGeom prst="line">
          <a:avLst/>
        </a:prstGeom>
        <a:noFill/>
        <a:ln w="12700" cap="flat" cmpd="sng" algn="ctr">
          <a:solidFill>
            <a:schemeClr val="accent2">
              <a:hueOff val="17677"/>
              <a:satOff val="-17244"/>
              <a:lumOff val="-883"/>
              <a:alphaOff val="0"/>
            </a:schemeClr>
          </a:solidFill>
          <a:prstDash val="dash"/>
        </a:ln>
        <a:effectLst/>
      </dsp:spPr>
      <dsp:style>
        <a:lnRef idx="1">
          <a:scrgbClr r="0" g="0" b="0"/>
        </a:lnRef>
        <a:fillRef idx="0">
          <a:scrgbClr r="0" g="0" b="0"/>
        </a:fillRef>
        <a:effectRef idx="0">
          <a:scrgbClr r="0" g="0" b="0"/>
        </a:effectRef>
        <a:fontRef idx="minor"/>
      </dsp:style>
    </dsp:sp>
    <dsp:sp modelId="{70C594C0-8A58-457E-AF12-CA45142B1337}">
      <dsp:nvSpPr>
        <dsp:cNvPr id="0" name=""/>
        <dsp:cNvSpPr/>
      </dsp:nvSpPr>
      <dsp:spPr>
        <a:xfrm>
          <a:off x="2792900" y="2772072"/>
          <a:ext cx="90109" cy="105766"/>
        </a:xfrm>
        <a:prstGeom prst="ellipse">
          <a:avLst/>
        </a:prstGeom>
        <a:solidFill>
          <a:schemeClr val="accent2">
            <a:hueOff val="17677"/>
            <a:satOff val="-17244"/>
            <a:lumOff val="-883"/>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9D3DD2-50F5-4B75-844D-B651C1C47B6E}">
      <dsp:nvSpPr>
        <dsp:cNvPr id="0" name=""/>
        <dsp:cNvSpPr/>
      </dsp:nvSpPr>
      <dsp:spPr>
        <a:xfrm rot="8100000">
          <a:off x="3465501" y="681794"/>
          <a:ext cx="353984" cy="353984"/>
        </a:xfrm>
        <a:prstGeom prst="teardrop">
          <a:avLst>
            <a:gd name="adj" fmla="val 115000"/>
          </a:avLst>
        </a:prstGeom>
        <a:solidFill>
          <a:schemeClr val="accent2">
            <a:hueOff val="23569"/>
            <a:satOff val="-22991"/>
            <a:lumOff val="-1177"/>
            <a:alphaOff val="0"/>
          </a:schemeClr>
        </a:solidFill>
        <a:ln w="15875" cap="flat" cmpd="sng" algn="ctr">
          <a:solidFill>
            <a:schemeClr val="accent2">
              <a:hueOff val="23569"/>
              <a:satOff val="-22991"/>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62CB92-BF52-4ADB-8D05-88313CAF6EC1}">
      <dsp:nvSpPr>
        <dsp:cNvPr id="0" name=""/>
        <dsp:cNvSpPr/>
      </dsp:nvSpPr>
      <dsp:spPr>
        <a:xfrm>
          <a:off x="3504825" y="721118"/>
          <a:ext cx="275335" cy="27533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30FF33B2-A3D5-4719-A9F5-E88D7E2AF0A5}">
      <dsp:nvSpPr>
        <dsp:cNvPr id="0" name=""/>
        <dsp:cNvSpPr/>
      </dsp:nvSpPr>
      <dsp:spPr>
        <a:xfrm>
          <a:off x="3892798" y="1152582"/>
          <a:ext cx="1208745" cy="1672373"/>
        </a:xfrm>
        <a:prstGeom prst="rect">
          <a:avLst/>
        </a:prstGeom>
        <a:noFill/>
        <a:ln>
          <a:noFill/>
        </a:ln>
        <a:effectLst/>
      </dsp:spPr>
      <dsp:style>
        <a:lnRef idx="0">
          <a:scrgbClr r="0" g="0" b="0"/>
        </a:lnRef>
        <a:fillRef idx="0">
          <a:scrgbClr r="0" g="0" b="0"/>
        </a:fillRef>
        <a:effectRef idx="0">
          <a:scrgbClr r="0" g="0" b="0"/>
        </a:effectRef>
        <a:fontRef idx="minor"/>
      </dsp:style>
    </dsp:sp>
    <dsp:sp modelId="{36383D95-1EBD-42EE-94F5-E21FD72391B9}">
      <dsp:nvSpPr>
        <dsp:cNvPr id="0" name=""/>
        <dsp:cNvSpPr/>
      </dsp:nvSpPr>
      <dsp:spPr>
        <a:xfrm>
          <a:off x="3892798" y="564991"/>
          <a:ext cx="1208745"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5.Display</a:t>
          </a:r>
        </a:p>
      </dsp:txBody>
      <dsp:txXfrm>
        <a:off x="3892798" y="564991"/>
        <a:ext cx="1208745" cy="587590"/>
      </dsp:txXfrm>
    </dsp:sp>
    <dsp:sp modelId="{9B87EE49-3B56-4B22-B515-ABD9A0B4063A}">
      <dsp:nvSpPr>
        <dsp:cNvPr id="0" name=""/>
        <dsp:cNvSpPr/>
      </dsp:nvSpPr>
      <dsp:spPr>
        <a:xfrm>
          <a:off x="3642493" y="1152582"/>
          <a:ext cx="0" cy="1672373"/>
        </a:xfrm>
        <a:prstGeom prst="line">
          <a:avLst/>
        </a:prstGeom>
        <a:noFill/>
        <a:ln w="12700" cap="flat" cmpd="sng" algn="ctr">
          <a:solidFill>
            <a:schemeClr val="accent2">
              <a:hueOff val="23569"/>
              <a:satOff val="-22991"/>
              <a:lumOff val="-1177"/>
              <a:alphaOff val="0"/>
            </a:schemeClr>
          </a:solidFill>
          <a:prstDash val="dash"/>
        </a:ln>
        <a:effectLst/>
      </dsp:spPr>
      <dsp:style>
        <a:lnRef idx="1">
          <a:scrgbClr r="0" g="0" b="0"/>
        </a:lnRef>
        <a:fillRef idx="0">
          <a:scrgbClr r="0" g="0" b="0"/>
        </a:fillRef>
        <a:effectRef idx="0">
          <a:scrgbClr r="0" g="0" b="0"/>
        </a:effectRef>
        <a:fontRef idx="minor"/>
      </dsp:style>
    </dsp:sp>
    <dsp:sp modelId="{8E9D5D26-82A8-4C53-A8AA-D153C7307A8E}">
      <dsp:nvSpPr>
        <dsp:cNvPr id="0" name=""/>
        <dsp:cNvSpPr/>
      </dsp:nvSpPr>
      <dsp:spPr>
        <a:xfrm>
          <a:off x="3640928" y="2772072"/>
          <a:ext cx="90109" cy="105766"/>
        </a:xfrm>
        <a:prstGeom prst="ellipse">
          <a:avLst/>
        </a:prstGeom>
        <a:solidFill>
          <a:schemeClr val="accent2">
            <a:hueOff val="23569"/>
            <a:satOff val="-22991"/>
            <a:lumOff val="-117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138EBD-C26A-4EEF-A2BE-89F97A6DDC58}">
      <dsp:nvSpPr>
        <dsp:cNvPr id="0" name=""/>
        <dsp:cNvSpPr/>
      </dsp:nvSpPr>
      <dsp:spPr>
        <a:xfrm rot="18900000">
          <a:off x="4313529" y="4614133"/>
          <a:ext cx="353984" cy="353984"/>
        </a:xfrm>
        <a:prstGeom prst="teardrop">
          <a:avLst>
            <a:gd name="adj" fmla="val 115000"/>
          </a:avLst>
        </a:prstGeom>
        <a:solidFill>
          <a:schemeClr val="accent2">
            <a:hueOff val="29461"/>
            <a:satOff val="-28739"/>
            <a:lumOff val="-1472"/>
            <a:alphaOff val="0"/>
          </a:schemeClr>
        </a:solidFill>
        <a:ln w="15875" cap="flat" cmpd="sng" algn="ctr">
          <a:solidFill>
            <a:schemeClr val="accent2">
              <a:hueOff val="29461"/>
              <a:satOff val="-28739"/>
              <a:lumOff val="-147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157AD8-077E-43CE-B524-05B51DC1F41B}">
      <dsp:nvSpPr>
        <dsp:cNvPr id="0" name=""/>
        <dsp:cNvSpPr/>
      </dsp:nvSpPr>
      <dsp:spPr>
        <a:xfrm>
          <a:off x="4352854" y="4653457"/>
          <a:ext cx="275335" cy="27533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C6694AE0-251A-46B3-B318-CE4743EDA4E8}">
      <dsp:nvSpPr>
        <dsp:cNvPr id="0" name=""/>
        <dsp:cNvSpPr/>
      </dsp:nvSpPr>
      <dsp:spPr>
        <a:xfrm>
          <a:off x="4740826" y="2824956"/>
          <a:ext cx="1208745" cy="1672373"/>
        </a:xfrm>
        <a:prstGeom prst="rect">
          <a:avLst/>
        </a:prstGeom>
        <a:noFill/>
        <a:ln>
          <a:noFill/>
        </a:ln>
        <a:effectLst/>
      </dsp:spPr>
      <dsp:style>
        <a:lnRef idx="0">
          <a:scrgbClr r="0" g="0" b="0"/>
        </a:lnRef>
        <a:fillRef idx="0">
          <a:scrgbClr r="0" g="0" b="0"/>
        </a:fillRef>
        <a:effectRef idx="0">
          <a:scrgbClr r="0" g="0" b="0"/>
        </a:effectRef>
        <a:fontRef idx="minor"/>
      </dsp:style>
    </dsp:sp>
    <dsp:sp modelId="{30D4A6E2-C1EF-4218-8918-6BEEE6145E20}">
      <dsp:nvSpPr>
        <dsp:cNvPr id="0" name=""/>
        <dsp:cNvSpPr/>
      </dsp:nvSpPr>
      <dsp:spPr>
        <a:xfrm>
          <a:off x="4740826" y="4497329"/>
          <a:ext cx="1208745"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6.Menu</a:t>
          </a:r>
        </a:p>
      </dsp:txBody>
      <dsp:txXfrm>
        <a:off x="4740826" y="4497329"/>
        <a:ext cx="1208745" cy="587590"/>
      </dsp:txXfrm>
    </dsp:sp>
    <dsp:sp modelId="{74570237-816F-4E40-BE37-3B879F88AE8B}">
      <dsp:nvSpPr>
        <dsp:cNvPr id="0" name=""/>
        <dsp:cNvSpPr/>
      </dsp:nvSpPr>
      <dsp:spPr>
        <a:xfrm>
          <a:off x="4490521" y="2824956"/>
          <a:ext cx="0" cy="1672373"/>
        </a:xfrm>
        <a:prstGeom prst="line">
          <a:avLst/>
        </a:prstGeom>
        <a:noFill/>
        <a:ln w="12700" cap="flat" cmpd="sng" algn="ctr">
          <a:solidFill>
            <a:schemeClr val="accent2">
              <a:hueOff val="29461"/>
              <a:satOff val="-28739"/>
              <a:lumOff val="-1472"/>
              <a:alphaOff val="0"/>
            </a:schemeClr>
          </a:solidFill>
          <a:prstDash val="dash"/>
        </a:ln>
        <a:effectLst/>
      </dsp:spPr>
      <dsp:style>
        <a:lnRef idx="1">
          <a:scrgbClr r="0" g="0" b="0"/>
        </a:lnRef>
        <a:fillRef idx="0">
          <a:scrgbClr r="0" g="0" b="0"/>
        </a:fillRef>
        <a:effectRef idx="0">
          <a:scrgbClr r="0" g="0" b="0"/>
        </a:effectRef>
        <a:fontRef idx="minor"/>
      </dsp:style>
    </dsp:sp>
    <dsp:sp modelId="{E69711AD-211F-4BF2-AE53-19E4A94395FA}">
      <dsp:nvSpPr>
        <dsp:cNvPr id="0" name=""/>
        <dsp:cNvSpPr/>
      </dsp:nvSpPr>
      <dsp:spPr>
        <a:xfrm>
          <a:off x="4488957" y="2772072"/>
          <a:ext cx="90109" cy="105766"/>
        </a:xfrm>
        <a:prstGeom prst="ellipse">
          <a:avLst/>
        </a:prstGeom>
        <a:solidFill>
          <a:schemeClr val="accent2">
            <a:hueOff val="29461"/>
            <a:satOff val="-28739"/>
            <a:lumOff val="-1472"/>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67B36C-A2D6-41FE-AB30-175DBB6999D9}">
      <dsp:nvSpPr>
        <dsp:cNvPr id="0" name=""/>
        <dsp:cNvSpPr/>
      </dsp:nvSpPr>
      <dsp:spPr>
        <a:xfrm rot="8100000">
          <a:off x="5161557" y="681794"/>
          <a:ext cx="353984" cy="353984"/>
        </a:xfrm>
        <a:prstGeom prst="teardrop">
          <a:avLst>
            <a:gd name="adj" fmla="val 115000"/>
          </a:avLst>
        </a:prstGeom>
        <a:solidFill>
          <a:schemeClr val="accent2">
            <a:hueOff val="35353"/>
            <a:satOff val="-34487"/>
            <a:lumOff val="-1766"/>
            <a:alphaOff val="0"/>
          </a:schemeClr>
        </a:solidFill>
        <a:ln w="15875" cap="flat" cmpd="sng" algn="ctr">
          <a:solidFill>
            <a:schemeClr val="accent2">
              <a:hueOff val="35353"/>
              <a:satOff val="-34487"/>
              <a:lumOff val="-176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54CD17-ED91-44AD-9EBA-BAD8AB0B8028}">
      <dsp:nvSpPr>
        <dsp:cNvPr id="0" name=""/>
        <dsp:cNvSpPr/>
      </dsp:nvSpPr>
      <dsp:spPr>
        <a:xfrm>
          <a:off x="5200882" y="721118"/>
          <a:ext cx="275335" cy="27533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7BB2F4E3-8679-4D69-85B4-53708964EB39}">
      <dsp:nvSpPr>
        <dsp:cNvPr id="0" name=""/>
        <dsp:cNvSpPr/>
      </dsp:nvSpPr>
      <dsp:spPr>
        <a:xfrm>
          <a:off x="5588855" y="1152582"/>
          <a:ext cx="1208745" cy="1672373"/>
        </a:xfrm>
        <a:prstGeom prst="rect">
          <a:avLst/>
        </a:prstGeom>
        <a:noFill/>
        <a:ln>
          <a:noFill/>
        </a:ln>
        <a:effectLst/>
      </dsp:spPr>
      <dsp:style>
        <a:lnRef idx="0">
          <a:scrgbClr r="0" g="0" b="0"/>
        </a:lnRef>
        <a:fillRef idx="0">
          <a:scrgbClr r="0" g="0" b="0"/>
        </a:fillRef>
        <a:effectRef idx="0">
          <a:scrgbClr r="0" g="0" b="0"/>
        </a:effectRef>
        <a:fontRef idx="minor"/>
      </dsp:style>
    </dsp:sp>
    <dsp:sp modelId="{40C0395F-57C6-4D09-90F7-6599765D1711}">
      <dsp:nvSpPr>
        <dsp:cNvPr id="0" name=""/>
        <dsp:cNvSpPr/>
      </dsp:nvSpPr>
      <dsp:spPr>
        <a:xfrm>
          <a:off x="5588855" y="564991"/>
          <a:ext cx="1208745" cy="587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7.gotoxy</a:t>
          </a:r>
        </a:p>
      </dsp:txBody>
      <dsp:txXfrm>
        <a:off x="5588855" y="564991"/>
        <a:ext cx="1208745" cy="587590"/>
      </dsp:txXfrm>
    </dsp:sp>
    <dsp:sp modelId="{51DFE45A-AD18-4126-9747-964828D60633}">
      <dsp:nvSpPr>
        <dsp:cNvPr id="0" name=""/>
        <dsp:cNvSpPr/>
      </dsp:nvSpPr>
      <dsp:spPr>
        <a:xfrm>
          <a:off x="5338550" y="1152582"/>
          <a:ext cx="0" cy="1672373"/>
        </a:xfrm>
        <a:prstGeom prst="line">
          <a:avLst/>
        </a:prstGeom>
        <a:noFill/>
        <a:ln w="12700" cap="flat" cmpd="sng" algn="ctr">
          <a:solidFill>
            <a:schemeClr val="accent2">
              <a:hueOff val="35353"/>
              <a:satOff val="-34487"/>
              <a:lumOff val="-1766"/>
              <a:alphaOff val="0"/>
            </a:schemeClr>
          </a:solidFill>
          <a:prstDash val="dash"/>
        </a:ln>
        <a:effectLst/>
      </dsp:spPr>
      <dsp:style>
        <a:lnRef idx="1">
          <a:scrgbClr r="0" g="0" b="0"/>
        </a:lnRef>
        <a:fillRef idx="0">
          <a:scrgbClr r="0" g="0" b="0"/>
        </a:fillRef>
        <a:effectRef idx="0">
          <a:scrgbClr r="0" g="0" b="0"/>
        </a:effectRef>
        <a:fontRef idx="minor"/>
      </dsp:style>
    </dsp:sp>
    <dsp:sp modelId="{A1939B3A-4801-43BE-AB67-F2585D474189}">
      <dsp:nvSpPr>
        <dsp:cNvPr id="0" name=""/>
        <dsp:cNvSpPr/>
      </dsp:nvSpPr>
      <dsp:spPr>
        <a:xfrm>
          <a:off x="5336985" y="2772072"/>
          <a:ext cx="90109" cy="105766"/>
        </a:xfrm>
        <a:prstGeom prst="ellipse">
          <a:avLst/>
        </a:prstGeom>
        <a:solidFill>
          <a:schemeClr val="accent2">
            <a:hueOff val="35353"/>
            <a:satOff val="-34487"/>
            <a:lumOff val="-176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9/3/2020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9/3/2020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9/3/2020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9/3/2020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5464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5646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6793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1186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6265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08120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91008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354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9/3/2020</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4210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83750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54858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677887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20305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2502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13185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6407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097972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5814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3285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20509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010712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4458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56218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04645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9/3/2020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9/3/2020</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9/3/2020</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9/3/2020</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9/3/2020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9/3/2020</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9/3/2020</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735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9/3/2020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893591891"/>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20.xml"/><Relationship Id="rId3" Type="http://schemas.openxmlformats.org/officeDocument/2006/relationships/slide" Target="slide4.xml"/><Relationship Id="rId7" Type="http://schemas.openxmlformats.org/officeDocument/2006/relationships/slide" Target="slide10.xml"/><Relationship Id="rId12" Type="http://schemas.openxmlformats.org/officeDocument/2006/relationships/slide" Target="slide17.xm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7.xml"/><Relationship Id="rId11" Type="http://schemas.openxmlformats.org/officeDocument/2006/relationships/slide" Target="slide14.xml"/><Relationship Id="rId5" Type="http://schemas.openxmlformats.org/officeDocument/2006/relationships/slide" Target="slide6.xml"/><Relationship Id="rId15" Type="http://schemas.openxmlformats.org/officeDocument/2006/relationships/slide" Target="slide45.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8.xml"/><Relationship Id="rId14" Type="http://schemas.openxmlformats.org/officeDocument/2006/relationships/slide" Target="slide31.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2.xml"/><Relationship Id="rId1" Type="http://schemas.openxmlformats.org/officeDocument/2006/relationships/themeOverride" Target="../theme/themeOverride1.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slide" Target="slide2.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slide" Target="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EMPLOYEE DATABASE MANAGEMENT SYSTEM</a:t>
            </a:r>
            <a:endParaRPr dirty="0"/>
          </a:p>
        </p:txBody>
      </p:sp>
      <p:sp>
        <p:nvSpPr>
          <p:cNvPr id="3" name="Subtitle 2"/>
          <p:cNvSpPr>
            <a:spLocks noGrp="1"/>
          </p:cNvSpPr>
          <p:nvPr>
            <p:ph type="subTitle" idx="1"/>
          </p:nvPr>
        </p:nvSpPr>
        <p:spPr/>
        <p:txBody>
          <a:bodyPr/>
          <a:lstStyle/>
          <a:p>
            <a:r>
              <a:rPr lang="en-IN" dirty="0"/>
              <a:t>C PROJECT</a:t>
            </a:r>
            <a:endParaRPr dirty="0"/>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466BB-9FBE-4C95-AB04-18027C318D19}"/>
              </a:ext>
            </a:extLst>
          </p:cNvPr>
          <p:cNvSpPr>
            <a:spLocks noGrp="1"/>
          </p:cNvSpPr>
          <p:nvPr>
            <p:ph type="title"/>
          </p:nvPr>
        </p:nvSpPr>
        <p:spPr/>
        <p:txBody>
          <a:bodyPr/>
          <a:lstStyle/>
          <a:p>
            <a:r>
              <a:rPr lang="en-IN" dirty="0"/>
              <a:t>Void Deletee() </a:t>
            </a:r>
          </a:p>
        </p:txBody>
      </p:sp>
      <p:sp>
        <p:nvSpPr>
          <p:cNvPr id="3" name="Content Placeholder 2">
            <a:extLst>
              <a:ext uri="{FF2B5EF4-FFF2-40B4-BE49-F238E27FC236}">
                <a16:creationId xmlns:a16="http://schemas.microsoft.com/office/drawing/2014/main" id="{EC0B094E-2669-40B9-B548-667620BE3395}"/>
              </a:ext>
            </a:extLst>
          </p:cNvPr>
          <p:cNvSpPr>
            <a:spLocks noGrp="1"/>
          </p:cNvSpPr>
          <p:nvPr>
            <p:ph sz="half" idx="1"/>
          </p:nvPr>
        </p:nvSpPr>
        <p:spPr/>
        <p:txBody>
          <a:bodyPr/>
          <a:lstStyle/>
          <a:p>
            <a:r>
              <a:rPr lang="en-IN" dirty="0"/>
              <a:t>It is designed to delete the record which is already in the system</a:t>
            </a:r>
          </a:p>
          <a:p>
            <a:r>
              <a:rPr lang="en-IN" dirty="0"/>
              <a:t>Record is identified on the basis of ID</a:t>
            </a:r>
          </a:p>
          <a:p>
            <a:r>
              <a:rPr lang="en-IN" dirty="0"/>
              <a:t>After that record will be deleted from the employee’s list</a:t>
            </a:r>
          </a:p>
          <a:p>
            <a:r>
              <a:rPr lang="en-IN" dirty="0"/>
              <a:t>It also asks whether we want to delete another record or not.</a:t>
            </a:r>
          </a:p>
        </p:txBody>
      </p:sp>
      <p:pic>
        <p:nvPicPr>
          <p:cNvPr id="6" name="Content Placeholder 5">
            <a:extLst>
              <a:ext uri="{FF2B5EF4-FFF2-40B4-BE49-F238E27FC236}">
                <a16:creationId xmlns:a16="http://schemas.microsoft.com/office/drawing/2014/main" id="{B20832CF-FD17-4C39-BAD2-A52E2BC118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981521" y="3831457"/>
            <a:ext cx="3111326" cy="1968252"/>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B115E377-13F0-43DE-9039-0B7A1D3428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3190" y="1028700"/>
            <a:ext cx="2887988" cy="2666455"/>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hlinkClick r:id="rId4" action="ppaction://hlinksldjump"/>
            <a:extLst>
              <a:ext uri="{FF2B5EF4-FFF2-40B4-BE49-F238E27FC236}">
                <a16:creationId xmlns:a16="http://schemas.microsoft.com/office/drawing/2014/main" id="{11F2F879-32D9-4EAE-A89A-9EAF7004D5F2}"/>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Modules</a:t>
            </a:r>
            <a:endParaRPr lang="en-IN" sz="1200" dirty="0"/>
          </a:p>
        </p:txBody>
      </p:sp>
    </p:spTree>
    <p:extLst>
      <p:ext uri="{BB962C8B-B14F-4D97-AF65-F5344CB8AC3E}">
        <p14:creationId xmlns:p14="http://schemas.microsoft.com/office/powerpoint/2010/main" val="3661180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1A18-A0ED-4B9D-BC96-D62F032FA9E8}"/>
              </a:ext>
            </a:extLst>
          </p:cNvPr>
          <p:cNvSpPr>
            <a:spLocks noGrp="1"/>
          </p:cNvSpPr>
          <p:nvPr>
            <p:ph type="title"/>
          </p:nvPr>
        </p:nvSpPr>
        <p:spPr/>
        <p:txBody>
          <a:bodyPr/>
          <a:lstStyle/>
          <a:p>
            <a:r>
              <a:rPr lang="en-IN" dirty="0"/>
              <a:t>Void Menu()</a:t>
            </a:r>
          </a:p>
        </p:txBody>
      </p:sp>
      <p:sp>
        <p:nvSpPr>
          <p:cNvPr id="3" name="Content Placeholder 2">
            <a:extLst>
              <a:ext uri="{FF2B5EF4-FFF2-40B4-BE49-F238E27FC236}">
                <a16:creationId xmlns:a16="http://schemas.microsoft.com/office/drawing/2014/main" id="{4D00756D-644F-4715-88A5-8C024276512C}"/>
              </a:ext>
            </a:extLst>
          </p:cNvPr>
          <p:cNvSpPr>
            <a:spLocks noGrp="1"/>
          </p:cNvSpPr>
          <p:nvPr>
            <p:ph sz="half" idx="1"/>
          </p:nvPr>
        </p:nvSpPr>
        <p:spPr>
          <a:xfrm>
            <a:off x="1524000" y="1825625"/>
            <a:ext cx="4343400" cy="4575175"/>
          </a:xfrm>
        </p:spPr>
        <p:txBody>
          <a:bodyPr>
            <a:normAutofit/>
          </a:bodyPr>
          <a:lstStyle/>
          <a:p>
            <a:r>
              <a:rPr lang="en-IN" dirty="0"/>
              <a:t>It is the menu page where all the various are present.</a:t>
            </a:r>
          </a:p>
          <a:p>
            <a:r>
              <a:rPr lang="en-IN" dirty="0"/>
              <a:t>User can input his choice to perform a certain operation.</a:t>
            </a:r>
          </a:p>
          <a:p>
            <a:r>
              <a:rPr lang="en-IN" dirty="0"/>
              <a:t>It shows:</a:t>
            </a:r>
          </a:p>
          <a:p>
            <a:pPr lvl="1"/>
            <a:r>
              <a:rPr lang="en-IN" dirty="0"/>
              <a:t>Add Records</a:t>
            </a:r>
          </a:p>
          <a:p>
            <a:pPr lvl="1"/>
            <a:r>
              <a:rPr lang="en-IN" dirty="0"/>
              <a:t>Delete Records</a:t>
            </a:r>
          </a:p>
          <a:p>
            <a:pPr lvl="1"/>
            <a:r>
              <a:rPr lang="en-IN" dirty="0"/>
              <a:t>Modify Records</a:t>
            </a:r>
          </a:p>
          <a:p>
            <a:pPr lvl="1"/>
            <a:r>
              <a:rPr lang="en-IN" dirty="0"/>
              <a:t>List Records</a:t>
            </a:r>
          </a:p>
          <a:p>
            <a:pPr lvl="1"/>
            <a:r>
              <a:rPr lang="en-IN" dirty="0"/>
              <a:t>And Exit System.</a:t>
            </a:r>
          </a:p>
          <a:p>
            <a:endParaRPr lang="en-IN" dirty="0"/>
          </a:p>
        </p:txBody>
      </p:sp>
      <p:pic>
        <p:nvPicPr>
          <p:cNvPr id="6" name="Content Placeholder 5">
            <a:extLst>
              <a:ext uri="{FF2B5EF4-FFF2-40B4-BE49-F238E27FC236}">
                <a16:creationId xmlns:a16="http://schemas.microsoft.com/office/drawing/2014/main" id="{4C748D52-AE18-4665-9DB2-57E4AB2490C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470961" y="2063185"/>
            <a:ext cx="5114931" cy="273163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hlinkClick r:id="rId3" action="ppaction://hlinksldjump"/>
            <a:extLst>
              <a:ext uri="{FF2B5EF4-FFF2-40B4-BE49-F238E27FC236}">
                <a16:creationId xmlns:a16="http://schemas.microsoft.com/office/drawing/2014/main" id="{80E91A61-770A-42E4-9B0F-4C09F50BDA46}"/>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Modules</a:t>
            </a:r>
            <a:endParaRPr lang="en-IN" sz="1200" dirty="0"/>
          </a:p>
        </p:txBody>
      </p:sp>
    </p:spTree>
    <p:extLst>
      <p:ext uri="{BB962C8B-B14F-4D97-AF65-F5344CB8AC3E}">
        <p14:creationId xmlns:p14="http://schemas.microsoft.com/office/powerpoint/2010/main" val="1094922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B182E31-C1CB-4E37-B606-2F8DCC367BA4}"/>
              </a:ext>
            </a:extLst>
          </p:cNvPr>
          <p:cNvSpPr>
            <a:spLocks noGrp="1"/>
          </p:cNvSpPr>
          <p:nvPr>
            <p:ph type="title"/>
          </p:nvPr>
        </p:nvSpPr>
        <p:spPr/>
        <p:txBody>
          <a:bodyPr/>
          <a:lstStyle/>
          <a:p>
            <a:r>
              <a:rPr lang="en-IN" dirty="0"/>
              <a:t>Void Menu()</a:t>
            </a:r>
          </a:p>
        </p:txBody>
      </p:sp>
      <p:pic>
        <p:nvPicPr>
          <p:cNvPr id="12" name="Content Placeholder 11">
            <a:extLst>
              <a:ext uri="{FF2B5EF4-FFF2-40B4-BE49-F238E27FC236}">
                <a16:creationId xmlns:a16="http://schemas.microsoft.com/office/drawing/2014/main" id="{9C96A80F-7008-43D0-8541-1D401CDAF720}"/>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54915" y="2348137"/>
            <a:ext cx="4941085" cy="2853139"/>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Content Placeholder 13">
            <a:extLst>
              <a:ext uri="{FF2B5EF4-FFF2-40B4-BE49-F238E27FC236}">
                <a16:creationId xmlns:a16="http://schemas.microsoft.com/office/drawing/2014/main" id="{DC723564-0A43-4B8F-8472-3475C0B7199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84032" y="2342958"/>
            <a:ext cx="5244346" cy="2853139"/>
          </a:xfrm>
          <a:ln w="3175">
            <a:solidFill>
              <a:schemeClr val="tx1"/>
            </a:solidFill>
          </a:ln>
        </p:spPr>
      </p:pic>
      <p:sp>
        <p:nvSpPr>
          <p:cNvPr id="5" name="TextBox 4">
            <a:hlinkClick r:id="rId4" action="ppaction://hlinksldjump"/>
            <a:extLst>
              <a:ext uri="{FF2B5EF4-FFF2-40B4-BE49-F238E27FC236}">
                <a16:creationId xmlns:a16="http://schemas.microsoft.com/office/drawing/2014/main" id="{6B5C8438-4DBD-4653-BB43-A54287F1D160}"/>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Modules</a:t>
            </a:r>
            <a:endParaRPr lang="en-IN" sz="1200" dirty="0"/>
          </a:p>
        </p:txBody>
      </p:sp>
    </p:spTree>
    <p:extLst>
      <p:ext uri="{BB962C8B-B14F-4D97-AF65-F5344CB8AC3E}">
        <p14:creationId xmlns:p14="http://schemas.microsoft.com/office/powerpoint/2010/main" val="1736641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405F-7877-46B5-B0C6-4B81084A1A55}"/>
              </a:ext>
            </a:extLst>
          </p:cNvPr>
          <p:cNvSpPr>
            <a:spLocks noGrp="1"/>
          </p:cNvSpPr>
          <p:nvPr>
            <p:ph type="title"/>
          </p:nvPr>
        </p:nvSpPr>
        <p:spPr/>
        <p:txBody>
          <a:bodyPr/>
          <a:lstStyle/>
          <a:p>
            <a:r>
              <a:rPr lang="en-IN" dirty="0"/>
              <a:t>Void gotoxy()</a:t>
            </a:r>
          </a:p>
        </p:txBody>
      </p:sp>
      <p:sp>
        <p:nvSpPr>
          <p:cNvPr id="3" name="Content Placeholder 2">
            <a:extLst>
              <a:ext uri="{FF2B5EF4-FFF2-40B4-BE49-F238E27FC236}">
                <a16:creationId xmlns:a16="http://schemas.microsoft.com/office/drawing/2014/main" id="{94E1D251-150C-4473-B41C-53AEED7C9F0E}"/>
              </a:ext>
            </a:extLst>
          </p:cNvPr>
          <p:cNvSpPr>
            <a:spLocks noGrp="1"/>
          </p:cNvSpPr>
          <p:nvPr>
            <p:ph sz="half" idx="1"/>
          </p:nvPr>
        </p:nvSpPr>
        <p:spPr/>
        <p:txBody>
          <a:bodyPr/>
          <a:lstStyle/>
          <a:p>
            <a:r>
              <a:rPr lang="en-IN" dirty="0"/>
              <a:t>It is designed to place the cursor on the main page.</a:t>
            </a:r>
          </a:p>
          <a:p>
            <a:r>
              <a:rPr lang="en-US" dirty="0"/>
              <a:t>Gotoxy function places cursor at a desired location on screen i.e., we can change cursor position using gotoxy function.</a:t>
            </a:r>
          </a:p>
          <a:p>
            <a:r>
              <a:rPr lang="en-US" dirty="0"/>
              <a:t>void gotoxy(int x, int y);</a:t>
            </a:r>
          </a:p>
          <a:p>
            <a:pPr marL="0" indent="0">
              <a:buNone/>
            </a:pPr>
            <a:r>
              <a:rPr lang="en-US" dirty="0"/>
              <a:t>where (x, y) is the position where we want to place the cursor.</a:t>
            </a:r>
            <a:endParaRPr lang="en-IN" dirty="0"/>
          </a:p>
        </p:txBody>
      </p:sp>
      <p:pic>
        <p:nvPicPr>
          <p:cNvPr id="6" name="Content Placeholder 5">
            <a:extLst>
              <a:ext uri="{FF2B5EF4-FFF2-40B4-BE49-F238E27FC236}">
                <a16:creationId xmlns:a16="http://schemas.microsoft.com/office/drawing/2014/main" id="{901D0034-104D-4A97-AB9E-81254A5F894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60096" y="2348880"/>
            <a:ext cx="4343400" cy="90442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hlinkClick r:id="rId3" action="ppaction://hlinksldjump"/>
            <a:extLst>
              <a:ext uri="{FF2B5EF4-FFF2-40B4-BE49-F238E27FC236}">
                <a16:creationId xmlns:a16="http://schemas.microsoft.com/office/drawing/2014/main" id="{36ADA68D-4D57-4ACA-88F6-05F4A4121C7E}"/>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Modules</a:t>
            </a:r>
            <a:endParaRPr lang="en-IN" sz="1200" dirty="0"/>
          </a:p>
        </p:txBody>
      </p:sp>
    </p:spTree>
    <p:extLst>
      <p:ext uri="{BB962C8B-B14F-4D97-AF65-F5344CB8AC3E}">
        <p14:creationId xmlns:p14="http://schemas.microsoft.com/office/powerpoint/2010/main" val="2913224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09954C5-D4E3-4D75-953D-9BF12D7D1075}"/>
              </a:ext>
            </a:extLst>
          </p:cNvPr>
          <p:cNvSpPr>
            <a:spLocks noGrp="1"/>
          </p:cNvSpPr>
          <p:nvPr>
            <p:ph type="title"/>
          </p:nvPr>
        </p:nvSpPr>
        <p:spPr/>
        <p:txBody>
          <a:bodyPr>
            <a:normAutofit/>
          </a:bodyPr>
          <a:lstStyle/>
          <a:p>
            <a:r>
              <a:rPr lang="en-IN" sz="4400" dirty="0"/>
              <a:t>ALGORITHM</a:t>
            </a:r>
          </a:p>
        </p:txBody>
      </p:sp>
      <p:sp>
        <p:nvSpPr>
          <p:cNvPr id="2" name="Content Placeholder 1">
            <a:extLst>
              <a:ext uri="{FF2B5EF4-FFF2-40B4-BE49-F238E27FC236}">
                <a16:creationId xmlns:a16="http://schemas.microsoft.com/office/drawing/2014/main" id="{095C1CE8-CAC0-45E0-9D91-F9FEC57BA812}"/>
              </a:ext>
            </a:extLst>
          </p:cNvPr>
          <p:cNvSpPr>
            <a:spLocks noGrp="1"/>
          </p:cNvSpPr>
          <p:nvPr>
            <p:ph idx="1"/>
          </p:nvPr>
        </p:nvSpPr>
        <p:spPr>
          <a:xfrm>
            <a:off x="760412" y="761999"/>
            <a:ext cx="6400800" cy="5619329"/>
          </a:xfrm>
        </p:spPr>
        <p:txBody>
          <a:bodyPr>
            <a:normAutofit fontScale="85000" lnSpcReduction="20000"/>
          </a:bodyPr>
          <a:lstStyle/>
          <a:p>
            <a:pPr marL="0" indent="0">
              <a:buNone/>
            </a:pPr>
            <a:r>
              <a:rPr lang="en-IN" sz="3300" b="1" dirty="0">
                <a:solidFill>
                  <a:schemeClr val="tx1"/>
                </a:solidFill>
              </a:rPr>
              <a:t>Main</a:t>
            </a:r>
          </a:p>
          <a:p>
            <a:pPr marL="0" indent="0">
              <a:buNone/>
            </a:pPr>
            <a:r>
              <a:rPr lang="en-US" b="1" dirty="0"/>
              <a:t>Step 1: </a:t>
            </a:r>
            <a:r>
              <a:rPr lang="en-US" dirty="0"/>
              <a:t>Start.</a:t>
            </a:r>
            <a:endParaRPr lang="en-IN" dirty="0"/>
          </a:p>
          <a:p>
            <a:pPr marL="0" indent="0">
              <a:buNone/>
            </a:pPr>
            <a:r>
              <a:rPr lang="en-US" b="1" dirty="0"/>
              <a:t>Step 2: </a:t>
            </a:r>
            <a:r>
              <a:rPr lang="en-US" dirty="0"/>
              <a:t>To go to “Admin” press 1. To “Exit” the program press 2.</a:t>
            </a:r>
            <a:endParaRPr lang="en-IN" dirty="0"/>
          </a:p>
          <a:p>
            <a:pPr marL="0" indent="0">
              <a:buNone/>
            </a:pPr>
            <a:r>
              <a:rPr lang="en-US" b="1" dirty="0"/>
              <a:t>Step 3: </a:t>
            </a:r>
            <a:r>
              <a:rPr lang="en-US" dirty="0"/>
              <a:t>If entered 1, complete the password setup to enter the management system.</a:t>
            </a:r>
            <a:endParaRPr lang="en-IN" dirty="0"/>
          </a:p>
          <a:p>
            <a:pPr marL="0" indent="0">
              <a:buNone/>
            </a:pPr>
            <a:r>
              <a:rPr lang="en-US" b="1" dirty="0"/>
              <a:t>Step 4: </a:t>
            </a:r>
            <a:r>
              <a:rPr lang="en-US" dirty="0"/>
              <a:t>Enter username and password then press any key to continue to “Employee’s Record Management”.</a:t>
            </a:r>
            <a:endParaRPr lang="en-IN" dirty="0"/>
          </a:p>
          <a:p>
            <a:pPr marL="0" indent="0">
              <a:buNone/>
            </a:pPr>
            <a:r>
              <a:rPr lang="en-US" b="1" dirty="0"/>
              <a:t>Step 5: </a:t>
            </a:r>
            <a:r>
              <a:rPr lang="en-US" dirty="0"/>
              <a:t>If you wish to “Add Employee’s Records” press 1. Execute module of “add”.</a:t>
            </a:r>
            <a:endParaRPr lang="en-IN" dirty="0"/>
          </a:p>
          <a:p>
            <a:pPr marL="0" indent="0">
              <a:buNone/>
            </a:pPr>
            <a:r>
              <a:rPr lang="en-US" b="1" dirty="0"/>
              <a:t>Step 6: </a:t>
            </a:r>
            <a:r>
              <a:rPr lang="en-US" dirty="0"/>
              <a:t>Else If you wish to “List Employee’s Records” press 2. Execute module of “display”.</a:t>
            </a:r>
            <a:endParaRPr lang="en-IN" dirty="0"/>
          </a:p>
          <a:p>
            <a:pPr marL="0" indent="0">
              <a:buNone/>
            </a:pPr>
            <a:r>
              <a:rPr lang="en-US" b="1" dirty="0"/>
              <a:t>Step 7: </a:t>
            </a:r>
            <a:r>
              <a:rPr lang="en-US" dirty="0"/>
              <a:t>Else If you wish to “Modify Employee’s Records” press 3. Execute module of “modify”.</a:t>
            </a:r>
            <a:endParaRPr lang="en-IN" dirty="0"/>
          </a:p>
          <a:p>
            <a:pPr marL="0" indent="0">
              <a:buNone/>
            </a:pPr>
            <a:r>
              <a:rPr lang="en-US" b="1" dirty="0"/>
              <a:t>Step 8: </a:t>
            </a:r>
            <a:r>
              <a:rPr lang="en-US" dirty="0"/>
              <a:t>Else If you wish to “Delete Employee’s Records” press 4. Execute module of “deletee”.</a:t>
            </a:r>
          </a:p>
          <a:p>
            <a:pPr marL="0" indent="0">
              <a:buNone/>
            </a:pPr>
            <a:r>
              <a:rPr lang="en-US" b="1" dirty="0"/>
              <a:t>Step 9: </a:t>
            </a:r>
            <a:r>
              <a:rPr lang="en-US" dirty="0"/>
              <a:t>Else you wish to “Return to Main Menu” press 5. Go to Step 2.</a:t>
            </a:r>
            <a:endParaRPr lang="en-IN" dirty="0"/>
          </a:p>
          <a:p>
            <a:pPr marL="0" indent="0">
              <a:buNone/>
            </a:pPr>
            <a:endParaRPr lang="en-IN" dirty="0"/>
          </a:p>
        </p:txBody>
      </p:sp>
      <p:sp>
        <p:nvSpPr>
          <p:cNvPr id="4" name="TextBox 3">
            <a:hlinkClick r:id="rId2" action="ppaction://hlinksldjump"/>
            <a:extLst>
              <a:ext uri="{FF2B5EF4-FFF2-40B4-BE49-F238E27FC236}">
                <a16:creationId xmlns:a16="http://schemas.microsoft.com/office/drawing/2014/main" id="{3FB1F6BF-D556-465E-93FB-2D6BF925EE1E}"/>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spTree>
    <p:extLst>
      <p:ext uri="{BB962C8B-B14F-4D97-AF65-F5344CB8AC3E}">
        <p14:creationId xmlns:p14="http://schemas.microsoft.com/office/powerpoint/2010/main" val="2826526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1D1E95D-E1E2-4A9B-8262-41673BFEA2B6}"/>
              </a:ext>
            </a:extLst>
          </p:cNvPr>
          <p:cNvSpPr>
            <a:spLocks noGrp="1"/>
          </p:cNvSpPr>
          <p:nvPr>
            <p:ph type="body" idx="1"/>
          </p:nvPr>
        </p:nvSpPr>
        <p:spPr>
          <a:xfrm>
            <a:off x="1527048" y="620688"/>
            <a:ext cx="4343400" cy="685800"/>
          </a:xfrm>
        </p:spPr>
        <p:txBody>
          <a:bodyPr>
            <a:normAutofit/>
          </a:bodyPr>
          <a:lstStyle/>
          <a:p>
            <a:r>
              <a:rPr lang="en-IN" sz="2800" b="1" dirty="0"/>
              <a:t>ADD</a:t>
            </a:r>
          </a:p>
        </p:txBody>
      </p:sp>
      <p:sp>
        <p:nvSpPr>
          <p:cNvPr id="10" name="Content Placeholder 9">
            <a:extLst>
              <a:ext uri="{FF2B5EF4-FFF2-40B4-BE49-F238E27FC236}">
                <a16:creationId xmlns:a16="http://schemas.microsoft.com/office/drawing/2014/main" id="{055263C3-353F-4E6F-8E29-B198396E4ACC}"/>
              </a:ext>
            </a:extLst>
          </p:cNvPr>
          <p:cNvSpPr>
            <a:spLocks noGrp="1"/>
          </p:cNvSpPr>
          <p:nvPr>
            <p:ph sz="half" idx="2"/>
          </p:nvPr>
        </p:nvSpPr>
        <p:spPr>
          <a:xfrm>
            <a:off x="1527048" y="1306488"/>
            <a:ext cx="4343400" cy="4789513"/>
          </a:xfrm>
        </p:spPr>
        <p:txBody>
          <a:bodyPr>
            <a:normAutofit lnSpcReduction="10000"/>
          </a:bodyPr>
          <a:lstStyle/>
          <a:p>
            <a:pPr marL="0" indent="0">
              <a:buNone/>
            </a:pPr>
            <a:r>
              <a:rPr lang="en-US" dirty="0"/>
              <a:t>Step 1: Start.</a:t>
            </a:r>
            <a:endParaRPr lang="en-IN" dirty="0"/>
          </a:p>
          <a:p>
            <a:pPr marL="0" indent="0">
              <a:buNone/>
            </a:pPr>
            <a:r>
              <a:rPr lang="en-US" dirty="0"/>
              <a:t>Step 2: Enter unique id.</a:t>
            </a:r>
            <a:endParaRPr lang="en-IN" dirty="0"/>
          </a:p>
          <a:p>
            <a:pPr marL="0" indent="0">
              <a:buNone/>
            </a:pPr>
            <a:r>
              <a:rPr lang="en-US" dirty="0"/>
              <a:t>Step 3: Enter name.</a:t>
            </a:r>
            <a:endParaRPr lang="en-IN" dirty="0"/>
          </a:p>
          <a:p>
            <a:pPr marL="0" indent="0">
              <a:buNone/>
            </a:pPr>
            <a:r>
              <a:rPr lang="en-US" dirty="0"/>
              <a:t>Step 4: Enter age.</a:t>
            </a:r>
            <a:endParaRPr lang="en-IN" dirty="0"/>
          </a:p>
          <a:p>
            <a:pPr marL="0" indent="0">
              <a:buNone/>
            </a:pPr>
            <a:r>
              <a:rPr lang="en-US" dirty="0"/>
              <a:t>Step 5: Enter address.</a:t>
            </a:r>
            <a:endParaRPr lang="en-IN" dirty="0"/>
          </a:p>
          <a:p>
            <a:pPr marL="0" indent="0">
              <a:buNone/>
            </a:pPr>
            <a:r>
              <a:rPr lang="en-US" dirty="0"/>
              <a:t>Step 6: Enter Basic Salary.</a:t>
            </a:r>
            <a:endParaRPr lang="en-IN" dirty="0"/>
          </a:p>
          <a:p>
            <a:pPr marL="0" indent="0">
              <a:buNone/>
            </a:pPr>
            <a:r>
              <a:rPr lang="en-US" dirty="0"/>
              <a:t>Step 7: If “Y” (yes) to enter another record, go to step 2.</a:t>
            </a:r>
            <a:endParaRPr lang="en-IN" dirty="0"/>
          </a:p>
          <a:p>
            <a:pPr marL="0" indent="0">
              <a:buNone/>
            </a:pPr>
            <a:r>
              <a:rPr lang="en-US" dirty="0"/>
              <a:t>	Else go to “Employee’s Record Management”.</a:t>
            </a:r>
            <a:endParaRPr lang="en-IN" dirty="0"/>
          </a:p>
          <a:p>
            <a:pPr marL="0" indent="0">
              <a:buNone/>
            </a:pPr>
            <a:r>
              <a:rPr lang="en-US" dirty="0"/>
              <a:t>Step 8: Stop.</a:t>
            </a:r>
            <a:endParaRPr lang="en-IN" dirty="0"/>
          </a:p>
          <a:p>
            <a:pPr marL="0" indent="0">
              <a:buNone/>
            </a:pPr>
            <a:endParaRPr lang="en-IN" dirty="0"/>
          </a:p>
        </p:txBody>
      </p:sp>
      <p:sp>
        <p:nvSpPr>
          <p:cNvPr id="11" name="Text Placeholder 10">
            <a:extLst>
              <a:ext uri="{FF2B5EF4-FFF2-40B4-BE49-F238E27FC236}">
                <a16:creationId xmlns:a16="http://schemas.microsoft.com/office/drawing/2014/main" id="{4237E0AF-5B8B-4D57-AAF0-2247FC62EDED}"/>
              </a:ext>
            </a:extLst>
          </p:cNvPr>
          <p:cNvSpPr>
            <a:spLocks noGrp="1"/>
          </p:cNvSpPr>
          <p:nvPr>
            <p:ph type="body" sz="quarter" idx="3"/>
          </p:nvPr>
        </p:nvSpPr>
        <p:spPr>
          <a:xfrm>
            <a:off x="6321552" y="620688"/>
            <a:ext cx="4343400" cy="685800"/>
          </a:xfrm>
        </p:spPr>
        <p:txBody>
          <a:bodyPr>
            <a:normAutofit/>
          </a:bodyPr>
          <a:lstStyle/>
          <a:p>
            <a:r>
              <a:rPr lang="en-IN" sz="2800" b="1" dirty="0"/>
              <a:t>DISPLAY</a:t>
            </a:r>
          </a:p>
        </p:txBody>
      </p:sp>
      <p:sp>
        <p:nvSpPr>
          <p:cNvPr id="12" name="Content Placeholder 11">
            <a:extLst>
              <a:ext uri="{FF2B5EF4-FFF2-40B4-BE49-F238E27FC236}">
                <a16:creationId xmlns:a16="http://schemas.microsoft.com/office/drawing/2014/main" id="{F0EE0098-9D9A-40E8-A78A-E75995581C95}"/>
              </a:ext>
            </a:extLst>
          </p:cNvPr>
          <p:cNvSpPr>
            <a:spLocks noGrp="1"/>
          </p:cNvSpPr>
          <p:nvPr>
            <p:ph sz="quarter" idx="4"/>
          </p:nvPr>
        </p:nvSpPr>
        <p:spPr>
          <a:xfrm>
            <a:off x="6327648" y="1306488"/>
            <a:ext cx="4343400" cy="4789513"/>
          </a:xfrm>
        </p:spPr>
        <p:txBody>
          <a:bodyPr>
            <a:normAutofit lnSpcReduction="10000"/>
          </a:bodyPr>
          <a:lstStyle/>
          <a:p>
            <a:pPr marL="0" indent="0">
              <a:buNone/>
            </a:pPr>
            <a:r>
              <a:rPr lang="en-US" dirty="0"/>
              <a:t>Step 1: Start.</a:t>
            </a:r>
            <a:endParaRPr lang="en-IN" dirty="0"/>
          </a:p>
          <a:p>
            <a:pPr marL="0" indent="0">
              <a:buNone/>
            </a:pPr>
            <a:r>
              <a:rPr lang="en-US" dirty="0"/>
              <a:t>Step 2: Display all the records entered in “Employee’s Records”.</a:t>
            </a:r>
            <a:endParaRPr lang="en-IN" dirty="0"/>
          </a:p>
          <a:p>
            <a:pPr marL="0" indent="0">
              <a:buNone/>
            </a:pPr>
            <a:r>
              <a:rPr lang="en-US" dirty="0"/>
              <a:t>Step 3: Stop</a:t>
            </a:r>
            <a:endParaRPr lang="en-IN" dirty="0"/>
          </a:p>
          <a:p>
            <a:pPr marL="0" indent="0">
              <a:buNone/>
            </a:pPr>
            <a:endParaRPr lang="en-IN" dirty="0"/>
          </a:p>
        </p:txBody>
      </p:sp>
    </p:spTree>
    <p:extLst>
      <p:ext uri="{BB962C8B-B14F-4D97-AF65-F5344CB8AC3E}">
        <p14:creationId xmlns:p14="http://schemas.microsoft.com/office/powerpoint/2010/main" val="1451377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1D1E95D-E1E2-4A9B-8262-41673BFEA2B6}"/>
              </a:ext>
            </a:extLst>
          </p:cNvPr>
          <p:cNvSpPr>
            <a:spLocks noGrp="1"/>
          </p:cNvSpPr>
          <p:nvPr>
            <p:ph type="body" idx="1"/>
          </p:nvPr>
        </p:nvSpPr>
        <p:spPr>
          <a:xfrm>
            <a:off x="1527048" y="620688"/>
            <a:ext cx="4343400" cy="685800"/>
          </a:xfrm>
        </p:spPr>
        <p:txBody>
          <a:bodyPr>
            <a:normAutofit/>
          </a:bodyPr>
          <a:lstStyle/>
          <a:p>
            <a:r>
              <a:rPr lang="en-IN" sz="2800" b="1" dirty="0"/>
              <a:t>MODIFY</a:t>
            </a:r>
          </a:p>
        </p:txBody>
      </p:sp>
      <p:sp>
        <p:nvSpPr>
          <p:cNvPr id="10" name="Content Placeholder 9">
            <a:extLst>
              <a:ext uri="{FF2B5EF4-FFF2-40B4-BE49-F238E27FC236}">
                <a16:creationId xmlns:a16="http://schemas.microsoft.com/office/drawing/2014/main" id="{055263C3-353F-4E6F-8E29-B198396E4ACC}"/>
              </a:ext>
            </a:extLst>
          </p:cNvPr>
          <p:cNvSpPr>
            <a:spLocks noGrp="1"/>
          </p:cNvSpPr>
          <p:nvPr>
            <p:ph sz="half" idx="2"/>
          </p:nvPr>
        </p:nvSpPr>
        <p:spPr>
          <a:xfrm>
            <a:off x="1527048" y="1306488"/>
            <a:ext cx="4343400" cy="4789513"/>
          </a:xfrm>
        </p:spPr>
        <p:txBody>
          <a:bodyPr>
            <a:normAutofit/>
          </a:bodyPr>
          <a:lstStyle/>
          <a:p>
            <a:pPr marL="0" indent="0">
              <a:buNone/>
            </a:pPr>
            <a:r>
              <a:rPr lang="en-US" dirty="0"/>
              <a:t>Step 1: Start</a:t>
            </a:r>
            <a:endParaRPr lang="en-IN" dirty="0"/>
          </a:p>
          <a:p>
            <a:pPr marL="0" indent="0">
              <a:buNone/>
            </a:pPr>
            <a:r>
              <a:rPr lang="en-US" dirty="0"/>
              <a:t>Step 2: Enter the id you want to change.</a:t>
            </a:r>
            <a:endParaRPr lang="en-IN" dirty="0"/>
          </a:p>
          <a:p>
            <a:pPr marL="0" indent="0">
              <a:buNone/>
            </a:pPr>
            <a:r>
              <a:rPr lang="en-US" dirty="0"/>
              <a:t>Step3: Enter new name, age, address and basic salary.</a:t>
            </a:r>
            <a:endParaRPr lang="en-IN" dirty="0"/>
          </a:p>
          <a:p>
            <a:pPr marL="0" indent="0">
              <a:buNone/>
            </a:pPr>
            <a:r>
              <a:rPr lang="en-US" dirty="0"/>
              <a:t>Step 4: If “Y” (yes) to modify another record, go to step 2.</a:t>
            </a:r>
            <a:endParaRPr lang="en-IN" dirty="0"/>
          </a:p>
          <a:p>
            <a:pPr marL="0" indent="0">
              <a:buNone/>
            </a:pPr>
            <a:r>
              <a:rPr lang="en-US" dirty="0"/>
              <a:t>	Else go to “Employee’s Record Management”.</a:t>
            </a:r>
            <a:endParaRPr lang="en-IN" dirty="0"/>
          </a:p>
          <a:p>
            <a:pPr marL="0" indent="0">
              <a:buNone/>
            </a:pPr>
            <a:r>
              <a:rPr lang="en-US" dirty="0"/>
              <a:t>Step 5: Stop.</a:t>
            </a:r>
            <a:endParaRPr lang="en-IN" dirty="0"/>
          </a:p>
          <a:p>
            <a:pPr marL="0" indent="0">
              <a:buNone/>
            </a:pPr>
            <a:endParaRPr lang="en-IN" dirty="0"/>
          </a:p>
        </p:txBody>
      </p:sp>
      <p:sp>
        <p:nvSpPr>
          <p:cNvPr id="11" name="Text Placeholder 10">
            <a:extLst>
              <a:ext uri="{FF2B5EF4-FFF2-40B4-BE49-F238E27FC236}">
                <a16:creationId xmlns:a16="http://schemas.microsoft.com/office/drawing/2014/main" id="{4237E0AF-5B8B-4D57-AAF0-2247FC62EDED}"/>
              </a:ext>
            </a:extLst>
          </p:cNvPr>
          <p:cNvSpPr>
            <a:spLocks noGrp="1"/>
          </p:cNvSpPr>
          <p:nvPr>
            <p:ph type="body" sz="quarter" idx="3"/>
          </p:nvPr>
        </p:nvSpPr>
        <p:spPr>
          <a:xfrm>
            <a:off x="6321552" y="620688"/>
            <a:ext cx="4343400" cy="685800"/>
          </a:xfrm>
        </p:spPr>
        <p:txBody>
          <a:bodyPr>
            <a:normAutofit/>
          </a:bodyPr>
          <a:lstStyle/>
          <a:p>
            <a:r>
              <a:rPr lang="en-IN" sz="2800" b="1" dirty="0"/>
              <a:t>DELETEE</a:t>
            </a:r>
          </a:p>
        </p:txBody>
      </p:sp>
      <p:sp>
        <p:nvSpPr>
          <p:cNvPr id="12" name="Content Placeholder 11">
            <a:extLst>
              <a:ext uri="{FF2B5EF4-FFF2-40B4-BE49-F238E27FC236}">
                <a16:creationId xmlns:a16="http://schemas.microsoft.com/office/drawing/2014/main" id="{F0EE0098-9D9A-40E8-A78A-E75995581C95}"/>
              </a:ext>
            </a:extLst>
          </p:cNvPr>
          <p:cNvSpPr>
            <a:spLocks noGrp="1"/>
          </p:cNvSpPr>
          <p:nvPr>
            <p:ph sz="quarter" idx="4"/>
          </p:nvPr>
        </p:nvSpPr>
        <p:spPr>
          <a:xfrm>
            <a:off x="6327648" y="1306488"/>
            <a:ext cx="4343400" cy="4789513"/>
          </a:xfrm>
        </p:spPr>
        <p:txBody>
          <a:bodyPr>
            <a:normAutofit/>
          </a:bodyPr>
          <a:lstStyle/>
          <a:p>
            <a:pPr marL="0" indent="0">
              <a:buNone/>
            </a:pPr>
            <a:r>
              <a:rPr lang="en-US" dirty="0"/>
              <a:t>Step 1: Start</a:t>
            </a:r>
            <a:endParaRPr lang="en-IN" dirty="0"/>
          </a:p>
          <a:p>
            <a:pPr marL="0" indent="0">
              <a:buNone/>
            </a:pPr>
            <a:r>
              <a:rPr lang="en-US" dirty="0"/>
              <a:t>Step 2: Enter the id number which u want to delete.</a:t>
            </a:r>
            <a:endParaRPr lang="en-IN" dirty="0"/>
          </a:p>
          <a:p>
            <a:pPr marL="0" indent="0">
              <a:buNone/>
            </a:pPr>
            <a:r>
              <a:rPr lang="en-US" dirty="0"/>
              <a:t>Step 3: If “Y” (yes) to delete another record, go to step 2.</a:t>
            </a:r>
            <a:endParaRPr lang="en-IN" dirty="0"/>
          </a:p>
          <a:p>
            <a:pPr marL="0" indent="0">
              <a:buNone/>
            </a:pPr>
            <a:r>
              <a:rPr lang="en-US" dirty="0"/>
              <a:t>	Else go to “Employee’s Record Management”.</a:t>
            </a:r>
            <a:endParaRPr lang="en-IN" dirty="0"/>
          </a:p>
          <a:p>
            <a:pPr marL="0" indent="0">
              <a:buNone/>
            </a:pPr>
            <a:r>
              <a:rPr lang="en-US" dirty="0"/>
              <a:t>Step 4: Stop.</a:t>
            </a:r>
            <a:endParaRPr lang="en-IN" dirty="0"/>
          </a:p>
          <a:p>
            <a:pPr marL="0" indent="0">
              <a:buNone/>
            </a:pPr>
            <a:endParaRPr lang="en-IN" dirty="0"/>
          </a:p>
        </p:txBody>
      </p:sp>
    </p:spTree>
    <p:extLst>
      <p:ext uri="{BB962C8B-B14F-4D97-AF65-F5344CB8AC3E}">
        <p14:creationId xmlns:p14="http://schemas.microsoft.com/office/powerpoint/2010/main" val="149211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8D52-4377-43C4-8FAB-0C4CE6570BE3}"/>
              </a:ext>
            </a:extLst>
          </p:cNvPr>
          <p:cNvSpPr>
            <a:spLocks noGrp="1"/>
          </p:cNvSpPr>
          <p:nvPr>
            <p:ph type="title"/>
          </p:nvPr>
        </p:nvSpPr>
        <p:spPr/>
        <p:txBody>
          <a:bodyPr>
            <a:normAutofit/>
          </a:bodyPr>
          <a:lstStyle/>
          <a:p>
            <a:r>
              <a:rPr lang="en-IN" sz="4000" dirty="0"/>
              <a:t>FLOWCHART</a:t>
            </a:r>
          </a:p>
        </p:txBody>
      </p:sp>
      <p:pic>
        <p:nvPicPr>
          <p:cNvPr id="48" name="Content Placeholder 47">
            <a:extLst>
              <a:ext uri="{FF2B5EF4-FFF2-40B4-BE49-F238E27FC236}">
                <a16:creationId xmlns:a16="http://schemas.microsoft.com/office/drawing/2014/main" id="{A8A09CF9-FEC0-497B-BBE8-E8FE71BB06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3723" y="812800"/>
            <a:ext cx="5339104" cy="5294313"/>
          </a:xfrm>
        </p:spPr>
      </p:pic>
      <p:sp>
        <p:nvSpPr>
          <p:cNvPr id="46" name="Text Placeholder 45">
            <a:extLst>
              <a:ext uri="{FF2B5EF4-FFF2-40B4-BE49-F238E27FC236}">
                <a16:creationId xmlns:a16="http://schemas.microsoft.com/office/drawing/2014/main" id="{C0109864-F00F-4640-B676-A1893C30D252}"/>
              </a:ext>
            </a:extLst>
          </p:cNvPr>
          <p:cNvSpPr>
            <a:spLocks noGrp="1"/>
          </p:cNvSpPr>
          <p:nvPr>
            <p:ph type="body" sz="half" idx="2"/>
          </p:nvPr>
        </p:nvSpPr>
        <p:spPr>
          <a:xfrm>
            <a:off x="5663952" y="423358"/>
            <a:ext cx="1492095" cy="385949"/>
          </a:xfrm>
        </p:spPr>
        <p:style>
          <a:lnRef idx="2">
            <a:schemeClr val="accent1"/>
          </a:lnRef>
          <a:fillRef idx="1">
            <a:schemeClr val="lt1"/>
          </a:fillRef>
          <a:effectRef idx="0">
            <a:schemeClr val="accent1"/>
          </a:effectRef>
          <a:fontRef idx="minor">
            <a:schemeClr val="dk1"/>
          </a:fontRef>
        </p:style>
        <p:txBody>
          <a:bodyPr/>
          <a:lstStyle/>
          <a:p>
            <a:r>
              <a:rPr lang="en-IN" dirty="0">
                <a:solidFill>
                  <a:schemeClr val="tx1"/>
                </a:solidFill>
              </a:rPr>
              <a:t>MAIN</a:t>
            </a:r>
          </a:p>
        </p:txBody>
      </p:sp>
      <p:sp>
        <p:nvSpPr>
          <p:cNvPr id="4" name="TextBox 3">
            <a:hlinkClick r:id="rId3" action="ppaction://hlinksldjump"/>
            <a:extLst>
              <a:ext uri="{FF2B5EF4-FFF2-40B4-BE49-F238E27FC236}">
                <a16:creationId xmlns:a16="http://schemas.microsoft.com/office/drawing/2014/main" id="{EA99F1D7-0DC6-4FCB-AEB8-5098B86F5CEC}"/>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spTree>
    <p:extLst>
      <p:ext uri="{BB962C8B-B14F-4D97-AF65-F5344CB8AC3E}">
        <p14:creationId xmlns:p14="http://schemas.microsoft.com/office/powerpoint/2010/main" val="3361608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1D35024-F11F-44E2-888D-5080FDA95CCA}"/>
              </a:ext>
            </a:extLst>
          </p:cNvPr>
          <p:cNvSpPr>
            <a:spLocks noGrp="1"/>
          </p:cNvSpPr>
          <p:nvPr>
            <p:ph type="body" idx="1"/>
          </p:nvPr>
        </p:nvSpPr>
        <p:spPr>
          <a:xfrm>
            <a:off x="1199456" y="1321775"/>
            <a:ext cx="1398320" cy="528435"/>
          </a:xfrm>
        </p:spPr>
        <p:style>
          <a:lnRef idx="2">
            <a:schemeClr val="accent1"/>
          </a:lnRef>
          <a:fillRef idx="1">
            <a:schemeClr val="lt1"/>
          </a:fillRef>
          <a:effectRef idx="0">
            <a:schemeClr val="accent1"/>
          </a:effectRef>
          <a:fontRef idx="minor">
            <a:schemeClr val="dk1"/>
          </a:fontRef>
        </p:style>
        <p:txBody>
          <a:bodyPr/>
          <a:lstStyle/>
          <a:p>
            <a:r>
              <a:rPr lang="en-IN" dirty="0"/>
              <a:t>ADD</a:t>
            </a:r>
          </a:p>
        </p:txBody>
      </p:sp>
      <p:pic>
        <p:nvPicPr>
          <p:cNvPr id="11" name="Content Placeholder 10">
            <a:extLst>
              <a:ext uri="{FF2B5EF4-FFF2-40B4-BE49-F238E27FC236}">
                <a16:creationId xmlns:a16="http://schemas.microsoft.com/office/drawing/2014/main" id="{BBB5AEC2-735B-4D8D-B93D-605506A380C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77048" y="2060575"/>
            <a:ext cx="2280091" cy="3808413"/>
          </a:xfrm>
        </p:spPr>
      </p:pic>
      <p:sp>
        <p:nvSpPr>
          <p:cNvPr id="8" name="Text Placeholder 7">
            <a:extLst>
              <a:ext uri="{FF2B5EF4-FFF2-40B4-BE49-F238E27FC236}">
                <a16:creationId xmlns:a16="http://schemas.microsoft.com/office/drawing/2014/main" id="{EE3C5900-7D16-47A2-B1C1-06ADEA92E5EC}"/>
              </a:ext>
            </a:extLst>
          </p:cNvPr>
          <p:cNvSpPr>
            <a:spLocks noGrp="1"/>
          </p:cNvSpPr>
          <p:nvPr>
            <p:ph type="body" sz="quarter" idx="3"/>
          </p:nvPr>
        </p:nvSpPr>
        <p:spPr>
          <a:xfrm>
            <a:off x="6515944" y="1321774"/>
            <a:ext cx="1812304" cy="528435"/>
          </a:xfrm>
        </p:spPr>
        <p:style>
          <a:lnRef idx="2">
            <a:schemeClr val="accent1"/>
          </a:lnRef>
          <a:fillRef idx="1">
            <a:schemeClr val="lt1"/>
          </a:fillRef>
          <a:effectRef idx="0">
            <a:schemeClr val="accent1"/>
          </a:effectRef>
          <a:fontRef idx="minor">
            <a:schemeClr val="dk1"/>
          </a:fontRef>
        </p:style>
        <p:txBody>
          <a:bodyPr/>
          <a:lstStyle/>
          <a:p>
            <a:r>
              <a:rPr lang="en-IN" dirty="0"/>
              <a:t>DISPLAY</a:t>
            </a:r>
          </a:p>
        </p:txBody>
      </p:sp>
      <p:pic>
        <p:nvPicPr>
          <p:cNvPr id="13" name="Content Placeholder 12">
            <a:extLst>
              <a:ext uri="{FF2B5EF4-FFF2-40B4-BE49-F238E27FC236}">
                <a16:creationId xmlns:a16="http://schemas.microsoft.com/office/drawing/2014/main" id="{26E6902D-2D95-4B79-A7CF-36766D85DB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735888" y="2864644"/>
            <a:ext cx="2200275" cy="2200275"/>
          </a:xfrm>
        </p:spPr>
      </p:pic>
    </p:spTree>
    <p:extLst>
      <p:ext uri="{BB962C8B-B14F-4D97-AF65-F5344CB8AC3E}">
        <p14:creationId xmlns:p14="http://schemas.microsoft.com/office/powerpoint/2010/main" val="3969648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1D35024-F11F-44E2-888D-5080FDA95CCA}"/>
              </a:ext>
            </a:extLst>
          </p:cNvPr>
          <p:cNvSpPr>
            <a:spLocks noGrp="1"/>
          </p:cNvSpPr>
          <p:nvPr>
            <p:ph type="body" idx="1"/>
          </p:nvPr>
        </p:nvSpPr>
        <p:spPr>
          <a:xfrm>
            <a:off x="1199456" y="1321775"/>
            <a:ext cx="1398320" cy="528435"/>
          </a:xfrm>
        </p:spPr>
        <p:style>
          <a:lnRef idx="2">
            <a:schemeClr val="accent1"/>
          </a:lnRef>
          <a:fillRef idx="1">
            <a:schemeClr val="lt1"/>
          </a:fillRef>
          <a:effectRef idx="0">
            <a:schemeClr val="accent1"/>
          </a:effectRef>
          <a:fontRef idx="minor">
            <a:schemeClr val="dk1"/>
          </a:fontRef>
        </p:style>
        <p:txBody>
          <a:bodyPr/>
          <a:lstStyle/>
          <a:p>
            <a:r>
              <a:rPr lang="en-IN" dirty="0"/>
              <a:t>Modify</a:t>
            </a:r>
          </a:p>
        </p:txBody>
      </p:sp>
      <p:pic>
        <p:nvPicPr>
          <p:cNvPr id="11" name="Content Placeholder 10">
            <a:extLst>
              <a:ext uri="{FF2B5EF4-FFF2-40B4-BE49-F238E27FC236}">
                <a16:creationId xmlns:a16="http://schemas.microsoft.com/office/drawing/2014/main" id="{BBB5AEC2-735B-4D8D-B93D-605506A380C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2218692" y="2347128"/>
            <a:ext cx="2280091" cy="3189097"/>
          </a:xfrm>
        </p:spPr>
      </p:pic>
      <p:sp>
        <p:nvSpPr>
          <p:cNvPr id="8" name="Text Placeholder 7">
            <a:extLst>
              <a:ext uri="{FF2B5EF4-FFF2-40B4-BE49-F238E27FC236}">
                <a16:creationId xmlns:a16="http://schemas.microsoft.com/office/drawing/2014/main" id="{EE3C5900-7D16-47A2-B1C1-06ADEA92E5EC}"/>
              </a:ext>
            </a:extLst>
          </p:cNvPr>
          <p:cNvSpPr>
            <a:spLocks noGrp="1"/>
          </p:cNvSpPr>
          <p:nvPr>
            <p:ph type="body" sz="quarter" idx="3"/>
          </p:nvPr>
        </p:nvSpPr>
        <p:spPr>
          <a:xfrm>
            <a:off x="6515944" y="1321774"/>
            <a:ext cx="1812304" cy="528435"/>
          </a:xfrm>
        </p:spPr>
        <p:style>
          <a:lnRef idx="2">
            <a:schemeClr val="accent1"/>
          </a:lnRef>
          <a:fillRef idx="1">
            <a:schemeClr val="lt1"/>
          </a:fillRef>
          <a:effectRef idx="0">
            <a:schemeClr val="accent1"/>
          </a:effectRef>
          <a:fontRef idx="minor">
            <a:schemeClr val="dk1"/>
          </a:fontRef>
        </p:style>
        <p:txBody>
          <a:bodyPr/>
          <a:lstStyle/>
          <a:p>
            <a:r>
              <a:rPr lang="en-IN" dirty="0"/>
              <a:t>DELETEE</a:t>
            </a:r>
          </a:p>
        </p:txBody>
      </p:sp>
      <p:pic>
        <p:nvPicPr>
          <p:cNvPr id="13" name="Content Placeholder 12">
            <a:extLst>
              <a:ext uri="{FF2B5EF4-FFF2-40B4-BE49-F238E27FC236}">
                <a16:creationId xmlns:a16="http://schemas.microsoft.com/office/drawing/2014/main" id="{26E6902D-2D95-4B79-A7CF-36766D85DBA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7693218" y="2492896"/>
            <a:ext cx="2193139" cy="2678706"/>
          </a:xfrm>
        </p:spPr>
      </p:pic>
    </p:spTree>
    <p:extLst>
      <p:ext uri="{BB962C8B-B14F-4D97-AF65-F5344CB8AC3E}">
        <p14:creationId xmlns:p14="http://schemas.microsoft.com/office/powerpoint/2010/main" val="363258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174AE-5C2D-4991-9B1B-7C575C352D48}"/>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BC096164-AF72-4A4F-B765-D69B419A4C5D}"/>
              </a:ext>
            </a:extLst>
          </p:cNvPr>
          <p:cNvSpPr>
            <a:spLocks noGrp="1"/>
          </p:cNvSpPr>
          <p:nvPr>
            <p:ph sz="half" idx="1"/>
          </p:nvPr>
        </p:nvSpPr>
        <p:spPr/>
        <p:txBody>
          <a:bodyPr>
            <a:normAutofit/>
          </a:bodyPr>
          <a:lstStyle/>
          <a:p>
            <a:r>
              <a:rPr lang="en-IN" dirty="0">
                <a:hlinkClick r:id="rId2" action="ppaction://hlinksldjump"/>
              </a:rPr>
              <a:t>Abstract</a:t>
            </a:r>
            <a:endParaRPr lang="en-IN" dirty="0"/>
          </a:p>
          <a:p>
            <a:r>
              <a:rPr lang="en-IN" dirty="0">
                <a:hlinkClick r:id="rId3" action="ppaction://hlinksldjump"/>
              </a:rPr>
              <a:t>Introduction</a:t>
            </a:r>
            <a:endParaRPr lang="en-IN" dirty="0"/>
          </a:p>
          <a:p>
            <a:r>
              <a:rPr lang="en-IN">
                <a:hlinkClick r:id="rId4" action="ppaction://hlinksldjump"/>
              </a:rPr>
              <a:t>Modules </a:t>
            </a:r>
            <a:r>
              <a:rPr lang="en-IN" dirty="0">
                <a:hlinkClick r:id="rId4" action="ppaction://hlinksldjump"/>
              </a:rPr>
              <a:t>Used</a:t>
            </a:r>
            <a:endParaRPr lang="en-IN" dirty="0"/>
          </a:p>
          <a:p>
            <a:pPr lvl="1"/>
            <a:r>
              <a:rPr lang="en-IN" dirty="0">
                <a:hlinkClick r:id="rId5" action="ppaction://hlinksldjump"/>
              </a:rPr>
              <a:t>Login</a:t>
            </a:r>
            <a:endParaRPr lang="en-IN" dirty="0"/>
          </a:p>
          <a:p>
            <a:pPr lvl="1"/>
            <a:r>
              <a:rPr lang="en-IN" dirty="0">
                <a:hlinkClick r:id="rId6" action="ppaction://hlinksldjump"/>
              </a:rPr>
              <a:t>Add</a:t>
            </a:r>
            <a:endParaRPr lang="en-IN" dirty="0"/>
          </a:p>
          <a:p>
            <a:pPr lvl="1"/>
            <a:r>
              <a:rPr lang="en-IN" dirty="0">
                <a:hlinkClick r:id="rId7" action="ppaction://hlinksldjump"/>
              </a:rPr>
              <a:t>Deletee</a:t>
            </a:r>
            <a:endParaRPr lang="en-IN" dirty="0"/>
          </a:p>
          <a:p>
            <a:pPr lvl="1"/>
            <a:r>
              <a:rPr lang="en-IN" dirty="0">
                <a:hlinkClick r:id="rId8" action="ppaction://hlinksldjump"/>
              </a:rPr>
              <a:t>Modify</a:t>
            </a:r>
            <a:endParaRPr lang="en-IN" dirty="0"/>
          </a:p>
          <a:p>
            <a:pPr lvl="1"/>
            <a:r>
              <a:rPr lang="en-IN" dirty="0">
                <a:hlinkClick r:id="rId9" action="ppaction://hlinksldjump"/>
              </a:rPr>
              <a:t>Display</a:t>
            </a:r>
            <a:endParaRPr lang="en-IN" dirty="0"/>
          </a:p>
          <a:p>
            <a:pPr lvl="1"/>
            <a:r>
              <a:rPr lang="en-IN" dirty="0">
                <a:hlinkClick r:id="rId10" action="ppaction://hlinksldjump"/>
              </a:rPr>
              <a:t>Menu</a:t>
            </a:r>
            <a:endParaRPr lang="en-IN" dirty="0"/>
          </a:p>
        </p:txBody>
      </p:sp>
      <p:sp>
        <p:nvSpPr>
          <p:cNvPr id="4" name="Content Placeholder 3">
            <a:extLst>
              <a:ext uri="{FF2B5EF4-FFF2-40B4-BE49-F238E27FC236}">
                <a16:creationId xmlns:a16="http://schemas.microsoft.com/office/drawing/2014/main" id="{472D63A4-6827-47D1-9E56-ACB0AD77AE20}"/>
              </a:ext>
            </a:extLst>
          </p:cNvPr>
          <p:cNvSpPr>
            <a:spLocks noGrp="1"/>
          </p:cNvSpPr>
          <p:nvPr>
            <p:ph sz="half" idx="2"/>
          </p:nvPr>
        </p:nvSpPr>
        <p:spPr/>
        <p:txBody>
          <a:bodyPr>
            <a:normAutofit/>
          </a:bodyPr>
          <a:lstStyle/>
          <a:p>
            <a:r>
              <a:rPr lang="en-IN" dirty="0">
                <a:hlinkClick r:id="rId11" action="ppaction://hlinksldjump"/>
              </a:rPr>
              <a:t>Algorithm</a:t>
            </a:r>
            <a:endParaRPr lang="en-IN" dirty="0"/>
          </a:p>
          <a:p>
            <a:r>
              <a:rPr lang="en-IN" dirty="0">
                <a:hlinkClick r:id="rId12" action="ppaction://hlinksldjump"/>
              </a:rPr>
              <a:t>Flowchart</a:t>
            </a:r>
            <a:endParaRPr lang="en-IN" dirty="0"/>
          </a:p>
          <a:p>
            <a:r>
              <a:rPr lang="en-IN" dirty="0">
                <a:hlinkClick r:id="rId13" action="ppaction://hlinksldjump"/>
              </a:rPr>
              <a:t>Code</a:t>
            </a:r>
            <a:endParaRPr lang="en-IN" dirty="0"/>
          </a:p>
          <a:p>
            <a:r>
              <a:rPr lang="en-IN" dirty="0">
                <a:hlinkClick r:id="rId14" action="ppaction://hlinksldjump"/>
              </a:rPr>
              <a:t>Output</a:t>
            </a:r>
            <a:endParaRPr lang="en-IN" dirty="0"/>
          </a:p>
          <a:p>
            <a:r>
              <a:rPr lang="en-IN" dirty="0">
                <a:hlinkClick r:id="rId15" action="ppaction://hlinksldjump"/>
              </a:rPr>
              <a:t>Conclusion</a:t>
            </a:r>
            <a:endParaRPr lang="en-IN" dirty="0"/>
          </a:p>
          <a:p>
            <a:pPr marL="0" indent="0">
              <a:buNone/>
            </a:pPr>
            <a:endParaRPr lang="en-IN" dirty="0"/>
          </a:p>
        </p:txBody>
      </p:sp>
      <p:sp>
        <p:nvSpPr>
          <p:cNvPr id="5" name="TextBox 4">
            <a:extLst>
              <a:ext uri="{FF2B5EF4-FFF2-40B4-BE49-F238E27FC236}">
                <a16:creationId xmlns:a16="http://schemas.microsoft.com/office/drawing/2014/main" id="{261291C8-1306-4D4B-853F-2EADA27753C1}"/>
              </a:ext>
            </a:extLst>
          </p:cNvPr>
          <p:cNvSpPr txBox="1"/>
          <p:nvPr/>
        </p:nvSpPr>
        <p:spPr>
          <a:xfrm>
            <a:off x="8616280" y="6321949"/>
            <a:ext cx="2808312" cy="253916"/>
          </a:xfrm>
          <a:prstGeom prst="rect">
            <a:avLst/>
          </a:prstGeom>
          <a:noFill/>
          <a:ln w="3175">
            <a:solidFill>
              <a:schemeClr val="tx1"/>
            </a:solidFill>
          </a:ln>
        </p:spPr>
        <p:txBody>
          <a:bodyPr wrap="square" rtlCol="0">
            <a:spAutoFit/>
          </a:bodyPr>
          <a:lstStyle/>
          <a:p>
            <a:r>
              <a:rPr lang="en-US" sz="1050" dirty="0"/>
              <a:t>PS: Click on text to go on that respective page. </a:t>
            </a:r>
            <a:endParaRPr lang="en-IN" sz="1050" dirty="0"/>
          </a:p>
        </p:txBody>
      </p:sp>
    </p:spTree>
    <p:extLst>
      <p:ext uri="{BB962C8B-B14F-4D97-AF65-F5344CB8AC3E}">
        <p14:creationId xmlns:p14="http://schemas.microsoft.com/office/powerpoint/2010/main" val="657677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hlinkClick r:id="rId3" action="ppaction://hlinksldjump"/>
            <a:extLst>
              <a:ext uri="{FF2B5EF4-FFF2-40B4-BE49-F238E27FC236}">
                <a16:creationId xmlns:a16="http://schemas.microsoft.com/office/drawing/2014/main" id="{4314264D-D810-4F46-B549-9EC47C65B11F}"/>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sp>
        <p:nvSpPr>
          <p:cNvPr id="22" name="TextBox 21">
            <a:extLst>
              <a:ext uri="{FF2B5EF4-FFF2-40B4-BE49-F238E27FC236}">
                <a16:creationId xmlns:a16="http://schemas.microsoft.com/office/drawing/2014/main" id="{6B926399-666C-4351-A730-8F7B029499F3}"/>
              </a:ext>
            </a:extLst>
          </p:cNvPr>
          <p:cNvSpPr txBox="1"/>
          <p:nvPr/>
        </p:nvSpPr>
        <p:spPr>
          <a:xfrm>
            <a:off x="8256240" y="1844824"/>
            <a:ext cx="2664296" cy="646331"/>
          </a:xfrm>
          <a:prstGeom prst="rect">
            <a:avLst/>
          </a:prstGeom>
          <a:noFill/>
          <a:ln>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rtlCol="0">
            <a:spAutoFit/>
          </a:bodyPr>
          <a:lstStyle/>
          <a:p>
            <a:r>
              <a:rPr lang="en-IN" sz="3600" dirty="0">
                <a:solidFill>
                  <a:schemeClr val="tx1"/>
                </a:solidFill>
              </a:rPr>
              <a:t>CODE</a:t>
            </a:r>
          </a:p>
        </p:txBody>
      </p:sp>
    </p:spTree>
    <p:extLst>
      <p:ext uri="{BB962C8B-B14F-4D97-AF65-F5344CB8AC3E}">
        <p14:creationId xmlns:p14="http://schemas.microsoft.com/office/powerpoint/2010/main" val="2613445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570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428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916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885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316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133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619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544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28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dirty="0"/>
              <a:t>Abstract</a:t>
            </a:r>
            <a:endParaRPr dirty="0"/>
          </a:p>
        </p:txBody>
      </p:sp>
      <p:sp>
        <p:nvSpPr>
          <p:cNvPr id="14" name="Content Placeholder 13"/>
          <p:cNvSpPr>
            <a:spLocks noGrp="1"/>
          </p:cNvSpPr>
          <p:nvPr>
            <p:ph idx="1"/>
          </p:nvPr>
        </p:nvSpPr>
        <p:spPr>
          <a:xfrm>
            <a:off x="1524000" y="1828800"/>
            <a:ext cx="9144000" cy="4408512"/>
          </a:xfrm>
        </p:spPr>
        <p:txBody>
          <a:bodyPr/>
          <a:lstStyle/>
          <a:p>
            <a:pPr marL="0" indent="0">
              <a:buNone/>
            </a:pPr>
            <a:r>
              <a:rPr lang="en-US" dirty="0"/>
              <a:t>This report includes a development presentation of an information system for managing the staff data within a small company or organization. The system as such as it has been developed is called Employee Management System.</a:t>
            </a:r>
          </a:p>
        </p:txBody>
      </p:sp>
      <p:sp>
        <p:nvSpPr>
          <p:cNvPr id="2" name="TextBox 1">
            <a:hlinkClick r:id="rId2" action="ppaction://hlinksldjump"/>
            <a:extLst>
              <a:ext uri="{FF2B5EF4-FFF2-40B4-BE49-F238E27FC236}">
                <a16:creationId xmlns:a16="http://schemas.microsoft.com/office/drawing/2014/main" id="{6ED47A02-7D19-41DE-9D77-8C13C4CBD685}"/>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spTree>
    <p:extLst>
      <p:ext uri="{BB962C8B-B14F-4D97-AF65-F5344CB8AC3E}">
        <p14:creationId xmlns:p14="http://schemas.microsoft.com/office/powerpoint/2010/main" val="3042826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273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6575-9E7D-4D36-A269-C9B26D47CF4A}"/>
              </a:ext>
            </a:extLst>
          </p:cNvPr>
          <p:cNvSpPr>
            <a:spLocks noGrp="1"/>
          </p:cNvSpPr>
          <p:nvPr>
            <p:ph type="title"/>
          </p:nvPr>
        </p:nvSpPr>
        <p:spPr/>
        <p:txBody>
          <a:bodyPr/>
          <a:lstStyle/>
          <a:p>
            <a:r>
              <a:rPr lang="en-IN" dirty="0"/>
              <a:t>OUTPUT</a:t>
            </a:r>
          </a:p>
        </p:txBody>
      </p:sp>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stretch>
            <a:fillRect/>
          </a:stretch>
        </p:blipFill>
        <p:spPr>
          <a:xfrm>
            <a:off x="2253379" y="1700808"/>
            <a:ext cx="7685241" cy="426720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968008"/>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This is the Admin Page which appears on starting the program.</a:t>
            </a:r>
          </a:p>
        </p:txBody>
      </p:sp>
    </p:spTree>
    <p:extLst>
      <p:ext uri="{BB962C8B-B14F-4D97-AF65-F5344CB8AC3E}">
        <p14:creationId xmlns:p14="http://schemas.microsoft.com/office/powerpoint/2010/main" val="2778731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264950" y="1196752"/>
            <a:ext cx="7662099" cy="426720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The user is granted permission after entering correct credentials.</a:t>
            </a:r>
          </a:p>
        </p:txBody>
      </p:sp>
    </p:spTree>
    <p:extLst>
      <p:ext uri="{BB962C8B-B14F-4D97-AF65-F5344CB8AC3E}">
        <p14:creationId xmlns:p14="http://schemas.microsoft.com/office/powerpoint/2010/main" val="4113242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271992" y="1196752"/>
            <a:ext cx="7648015" cy="426720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Login is unsuccessful if credentials are wrong.</a:t>
            </a:r>
          </a:p>
        </p:txBody>
      </p:sp>
    </p:spTree>
    <p:extLst>
      <p:ext uri="{BB962C8B-B14F-4D97-AF65-F5344CB8AC3E}">
        <p14:creationId xmlns:p14="http://schemas.microsoft.com/office/powerpoint/2010/main" val="3810610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271992" y="1196752"/>
            <a:ext cx="7648015" cy="4267199"/>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The main menu of the program.</a:t>
            </a:r>
          </a:p>
        </p:txBody>
      </p:sp>
    </p:spTree>
    <p:extLst>
      <p:ext uri="{BB962C8B-B14F-4D97-AF65-F5344CB8AC3E}">
        <p14:creationId xmlns:p14="http://schemas.microsoft.com/office/powerpoint/2010/main" val="1210109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271992" y="1212440"/>
            <a:ext cx="7648015" cy="423582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Adding the details after choosing the Add option.</a:t>
            </a:r>
          </a:p>
        </p:txBody>
      </p:sp>
    </p:spTree>
    <p:extLst>
      <p:ext uri="{BB962C8B-B14F-4D97-AF65-F5344CB8AC3E}">
        <p14:creationId xmlns:p14="http://schemas.microsoft.com/office/powerpoint/2010/main" val="1204085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271992" y="1220284"/>
            <a:ext cx="7648015" cy="4220135"/>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Displaying the records after choosing the Display option.</a:t>
            </a:r>
          </a:p>
        </p:txBody>
      </p:sp>
    </p:spTree>
    <p:extLst>
      <p:ext uri="{BB962C8B-B14F-4D97-AF65-F5344CB8AC3E}">
        <p14:creationId xmlns:p14="http://schemas.microsoft.com/office/powerpoint/2010/main" val="1830132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307204" y="1220284"/>
            <a:ext cx="7577590" cy="4220135"/>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Record found &amp; modifying the records after choosing the Modify option.</a:t>
            </a:r>
          </a:p>
        </p:txBody>
      </p:sp>
    </p:spTree>
    <p:extLst>
      <p:ext uri="{BB962C8B-B14F-4D97-AF65-F5344CB8AC3E}">
        <p14:creationId xmlns:p14="http://schemas.microsoft.com/office/powerpoint/2010/main" val="2840252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307204" y="1243600"/>
            <a:ext cx="7577590" cy="417350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Records after the modifications have been made.</a:t>
            </a:r>
          </a:p>
        </p:txBody>
      </p:sp>
    </p:spTree>
    <p:extLst>
      <p:ext uri="{BB962C8B-B14F-4D97-AF65-F5344CB8AC3E}">
        <p14:creationId xmlns:p14="http://schemas.microsoft.com/office/powerpoint/2010/main" val="975494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321263" y="1243600"/>
            <a:ext cx="7549471" cy="417350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Record not found as the ID was wrong, hence can’t modify record.</a:t>
            </a:r>
          </a:p>
        </p:txBody>
      </p:sp>
    </p:spTree>
    <p:extLst>
      <p:ext uri="{BB962C8B-B14F-4D97-AF65-F5344CB8AC3E}">
        <p14:creationId xmlns:p14="http://schemas.microsoft.com/office/powerpoint/2010/main" val="89586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a:t>
            </a:r>
            <a:endParaRPr dirty="0"/>
          </a:p>
        </p:txBody>
      </p:sp>
      <p:sp>
        <p:nvSpPr>
          <p:cNvPr id="8" name="Content Placeholder 7">
            <a:extLst>
              <a:ext uri="{FF2B5EF4-FFF2-40B4-BE49-F238E27FC236}">
                <a16:creationId xmlns:a16="http://schemas.microsoft.com/office/drawing/2014/main" id="{AF903887-C1BD-4211-9F00-9D3F364E6DB4}"/>
              </a:ext>
            </a:extLst>
          </p:cNvPr>
          <p:cNvSpPr>
            <a:spLocks noGrp="1"/>
          </p:cNvSpPr>
          <p:nvPr>
            <p:ph idx="1"/>
          </p:nvPr>
        </p:nvSpPr>
        <p:spPr/>
        <p:txBody>
          <a:bodyPr/>
          <a:lstStyle/>
          <a:p>
            <a:r>
              <a:rPr lang="en-US" dirty="0"/>
              <a:t>The entire System of Employee Management (EMS) is designed to remove problems in existing system and the organization will meet its specific aims. One of the most important aims from the system is to provide detail profile of each employee. As a result the system is most important for improving other systems of organization like human resources management.</a:t>
            </a:r>
          </a:p>
          <a:p>
            <a:r>
              <a:rPr lang="en-US" dirty="0"/>
              <a:t>The role of EMS is to centralize the repository of staff data including details and salary. An effective Employee Management System helps to generate accurate and timely employee information to fulfill the objectives.</a:t>
            </a:r>
          </a:p>
          <a:p>
            <a:r>
              <a:rPr lang="en-US" dirty="0"/>
              <a:t>It manages salary of employee according to the attendance. It also focuses on the capabilities and facilities provided by the company. Without an employee management system it is tedious to control employees.</a:t>
            </a:r>
          </a:p>
        </p:txBody>
      </p:sp>
      <p:sp>
        <p:nvSpPr>
          <p:cNvPr id="4" name="TextBox 3">
            <a:hlinkClick r:id="rId2" action="ppaction://hlinksldjump"/>
            <a:extLst>
              <a:ext uri="{FF2B5EF4-FFF2-40B4-BE49-F238E27FC236}">
                <a16:creationId xmlns:a16="http://schemas.microsoft.com/office/drawing/2014/main" id="{AE6C963D-CBEB-4F1D-8425-EAC680F02BD6}"/>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spTree>
    <p:extLst>
      <p:ext uri="{BB962C8B-B14F-4D97-AF65-F5344CB8AC3E}">
        <p14:creationId xmlns:p14="http://schemas.microsoft.com/office/powerpoint/2010/main" val="2116190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335217" y="1243600"/>
            <a:ext cx="7521562" cy="417350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Record found and was deleted .</a:t>
            </a:r>
          </a:p>
        </p:txBody>
      </p:sp>
    </p:spTree>
    <p:extLst>
      <p:ext uri="{BB962C8B-B14F-4D97-AF65-F5344CB8AC3E}">
        <p14:creationId xmlns:p14="http://schemas.microsoft.com/office/powerpoint/2010/main" val="4189331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342155" y="1243600"/>
            <a:ext cx="7507685" cy="4173503"/>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Records list after deleting a record.</a:t>
            </a:r>
          </a:p>
        </p:txBody>
      </p:sp>
    </p:spTree>
    <p:extLst>
      <p:ext uri="{BB962C8B-B14F-4D97-AF65-F5344CB8AC3E}">
        <p14:creationId xmlns:p14="http://schemas.microsoft.com/office/powerpoint/2010/main" val="1859556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342155" y="1243600"/>
            <a:ext cx="7507685" cy="4173502"/>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Records not found, hence can’t delete the record.</a:t>
            </a:r>
          </a:p>
        </p:txBody>
      </p:sp>
    </p:spTree>
    <p:extLst>
      <p:ext uri="{BB962C8B-B14F-4D97-AF65-F5344CB8AC3E}">
        <p14:creationId xmlns:p14="http://schemas.microsoft.com/office/powerpoint/2010/main" val="761634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342155" y="1247450"/>
            <a:ext cx="7507685" cy="4165802"/>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Returning to the Admin Page from Main menu .</a:t>
            </a:r>
          </a:p>
        </p:txBody>
      </p:sp>
    </p:spTree>
    <p:extLst>
      <p:ext uri="{BB962C8B-B14F-4D97-AF65-F5344CB8AC3E}">
        <p14:creationId xmlns:p14="http://schemas.microsoft.com/office/powerpoint/2010/main" val="2191064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hlinkClick r:id="rId2" action="ppaction://hlinksldjump"/>
            <a:extLst>
              <a:ext uri="{FF2B5EF4-FFF2-40B4-BE49-F238E27FC236}">
                <a16:creationId xmlns:a16="http://schemas.microsoft.com/office/drawing/2014/main" id="{182EE446-871B-48F5-A207-D1A501572E3F}"/>
              </a:ext>
            </a:extLst>
          </p:cNvPr>
          <p:cNvSpPr txBox="1"/>
          <p:nvPr/>
        </p:nvSpPr>
        <p:spPr>
          <a:xfrm>
            <a:off x="10344472" y="6337340"/>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pic>
        <p:nvPicPr>
          <p:cNvPr id="5" name="Content Placeholder 4">
            <a:extLst>
              <a:ext uri="{FF2B5EF4-FFF2-40B4-BE49-F238E27FC236}">
                <a16:creationId xmlns:a16="http://schemas.microsoft.com/office/drawing/2014/main" id="{80378578-8961-48E3-860C-85F7A0D2B86F}"/>
              </a:ext>
            </a:extLst>
          </p:cNvPr>
          <p:cNvPicPr>
            <a:picLocks noGrp="1"/>
          </p:cNvPicPr>
          <p:nvPr>
            <p:ph idx="1"/>
          </p:nvPr>
        </p:nvPicPr>
        <p:blipFill>
          <a:blip r:embed="rId3">
            <a:extLst>
              <a:ext uri="{28A0092B-C50C-407E-A947-70E740481C1C}">
                <a14:useLocalDpi xmlns:a14="http://schemas.microsoft.com/office/drawing/2010/main" val="0"/>
              </a:ext>
            </a:extLst>
          </a:blip>
          <a:srcRect/>
          <a:stretch/>
        </p:blipFill>
        <p:spPr>
          <a:xfrm>
            <a:off x="2362857" y="1247450"/>
            <a:ext cx="7466281" cy="4165802"/>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1624DF3-3706-4C44-BC63-BEE1698F19BB}"/>
              </a:ext>
            </a:extLst>
          </p:cNvPr>
          <p:cNvSpPr txBox="1"/>
          <p:nvPr/>
        </p:nvSpPr>
        <p:spPr>
          <a:xfrm>
            <a:off x="2253379" y="5621045"/>
            <a:ext cx="7685241" cy="369332"/>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dirty="0">
                <a:solidFill>
                  <a:schemeClr val="tx1"/>
                </a:solidFill>
              </a:rPr>
              <a:t>Exiting the program.</a:t>
            </a:r>
          </a:p>
        </p:txBody>
      </p:sp>
    </p:spTree>
    <p:extLst>
      <p:ext uri="{BB962C8B-B14F-4D97-AF65-F5344CB8AC3E}">
        <p14:creationId xmlns:p14="http://schemas.microsoft.com/office/powerpoint/2010/main" val="1596454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79B20-5C9D-4D4F-AD13-208B94277E33}"/>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7A900409-FF82-454C-A4E3-2EA54AEAEB4A}"/>
              </a:ext>
            </a:extLst>
          </p:cNvPr>
          <p:cNvSpPr>
            <a:spLocks noGrp="1"/>
          </p:cNvSpPr>
          <p:nvPr>
            <p:ph idx="1"/>
          </p:nvPr>
        </p:nvSpPr>
        <p:spPr/>
        <p:txBody>
          <a:bodyPr/>
          <a:lstStyle/>
          <a:p>
            <a:r>
              <a:rPr lang="en-US" dirty="0"/>
              <a:t>It was a great experience to design and implement the Employee Management System using the C language and to work on its documentation. We learned how to apply concepts of C in modern day systems.</a:t>
            </a:r>
          </a:p>
          <a:p>
            <a:r>
              <a:rPr lang="en-US" dirty="0"/>
              <a:t>This project helped us to get better understanding to develop and organize basic programming concepts of C language such as loops, control structures, arrays, file handling etc. </a:t>
            </a:r>
            <a:endParaRPr lang="en-IN" dirty="0"/>
          </a:p>
        </p:txBody>
      </p:sp>
      <p:sp>
        <p:nvSpPr>
          <p:cNvPr id="4" name="TextBox 3">
            <a:hlinkClick r:id="rId2" action="ppaction://hlinksldjump"/>
            <a:extLst>
              <a:ext uri="{FF2B5EF4-FFF2-40B4-BE49-F238E27FC236}">
                <a16:creationId xmlns:a16="http://schemas.microsoft.com/office/drawing/2014/main" id="{0993CE9C-CA90-4AAD-90D9-77BC2C4B261E}"/>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Contents</a:t>
            </a:r>
            <a:endParaRPr lang="en-IN" sz="1200" dirty="0"/>
          </a:p>
        </p:txBody>
      </p:sp>
    </p:spTree>
    <p:extLst>
      <p:ext uri="{BB962C8B-B14F-4D97-AF65-F5344CB8AC3E}">
        <p14:creationId xmlns:p14="http://schemas.microsoft.com/office/powerpoint/2010/main" val="14417516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Contributors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2276872"/>
            <a:ext cx="4403596" cy="4058751"/>
          </a:xfrm>
        </p:spPr>
        <p:txBody>
          <a:bodyPr anchor="t">
            <a:normAutofit/>
          </a:bodyPr>
          <a:lstStyle/>
          <a:p>
            <a:r>
              <a:rPr lang="en-US" sz="2000" dirty="0"/>
              <a:t>Sudhanshu Pandey</a:t>
            </a:r>
          </a:p>
          <a:p>
            <a:r>
              <a:rPr lang="en-US" sz="2000" dirty="0"/>
              <a:t>Prakhar Agarwal</a:t>
            </a:r>
          </a:p>
          <a:p>
            <a:r>
              <a:rPr lang="en-US" sz="2000" dirty="0"/>
              <a:t>Pratyush Jain</a:t>
            </a:r>
          </a:p>
          <a:p>
            <a:r>
              <a:rPr lang="en-US" sz="2000" dirty="0"/>
              <a:t>Rahul Mansharamani</a:t>
            </a:r>
          </a:p>
        </p:txBody>
      </p:sp>
    </p:spTree>
    <p:extLst>
      <p:ext uri="{BB962C8B-B14F-4D97-AF65-F5344CB8AC3E}">
        <p14:creationId xmlns:p14="http://schemas.microsoft.com/office/powerpoint/2010/main" val="3220235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422CB-EBC9-4703-870C-8981A495893A}"/>
              </a:ext>
            </a:extLst>
          </p:cNvPr>
          <p:cNvSpPr>
            <a:spLocks noGrp="1"/>
          </p:cNvSpPr>
          <p:nvPr>
            <p:ph type="title"/>
          </p:nvPr>
        </p:nvSpPr>
        <p:spPr>
          <a:xfrm>
            <a:off x="492370" y="516835"/>
            <a:ext cx="3084844" cy="5772840"/>
          </a:xfrm>
        </p:spPr>
        <p:txBody>
          <a:bodyPr anchor="ctr">
            <a:normAutofit/>
          </a:bodyPr>
          <a:lstStyle/>
          <a:p>
            <a:r>
              <a:rPr lang="en-US" sz="5400" dirty="0">
                <a:solidFill>
                  <a:schemeClr val="bg1"/>
                </a:solidFill>
                <a:latin typeface="Impact" panose="020B0806030902050204" pitchFamily="34" charset="0"/>
              </a:rPr>
              <a:t>Modules Used</a:t>
            </a:r>
          </a:p>
        </p:txBody>
      </p:sp>
      <p:graphicFrame>
        <p:nvGraphicFramePr>
          <p:cNvPr id="7" name="Content Placeholder 2" descr="SmartArt timeline">
            <a:extLst>
              <a:ext uri="{FF2B5EF4-FFF2-40B4-BE49-F238E27FC236}">
                <a16:creationId xmlns:a16="http://schemas.microsoft.com/office/drawing/2014/main" id="{4279E28C-3AD3-4230-B1D6-C039672D128D}"/>
              </a:ext>
            </a:extLst>
          </p:cNvPr>
          <p:cNvGraphicFramePr>
            <a:graphicFrameLocks noGrp="1"/>
          </p:cNvGraphicFramePr>
          <p:nvPr>
            <p:ph idx="1"/>
            <p:extLst>
              <p:ext uri="{D42A27DB-BD31-4B8C-83A1-F6EECF244321}">
                <p14:modId xmlns:p14="http://schemas.microsoft.com/office/powerpoint/2010/main" val="240472762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D692B28-238D-45CB-91F9-9DC04864EAE3}"/>
              </a:ext>
            </a:extLst>
          </p:cNvPr>
          <p:cNvSpPr txBox="1"/>
          <p:nvPr/>
        </p:nvSpPr>
        <p:spPr>
          <a:xfrm>
            <a:off x="7320136" y="6296838"/>
            <a:ext cx="4464496" cy="276999"/>
          </a:xfrm>
          <a:prstGeom prst="rect">
            <a:avLst/>
          </a:prstGeom>
          <a:ln w="3175"/>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1200" dirty="0"/>
              <a:t>NOTE: Pls click on respective icon to go to that module.</a:t>
            </a:r>
          </a:p>
        </p:txBody>
      </p:sp>
      <p:sp>
        <p:nvSpPr>
          <p:cNvPr id="8" name="TextBox 7">
            <a:hlinkClick r:id="rId7" action="ppaction://hlinksldjump"/>
            <a:extLst>
              <a:ext uri="{FF2B5EF4-FFF2-40B4-BE49-F238E27FC236}">
                <a16:creationId xmlns:a16="http://schemas.microsoft.com/office/drawing/2014/main" id="{B23BC1BE-D9BF-462F-9546-459DC550A416}"/>
              </a:ext>
            </a:extLst>
          </p:cNvPr>
          <p:cNvSpPr txBox="1"/>
          <p:nvPr/>
        </p:nvSpPr>
        <p:spPr>
          <a:xfrm>
            <a:off x="335360" y="6341165"/>
            <a:ext cx="1296144" cy="276999"/>
          </a:xfrm>
          <a:prstGeom prst="rect">
            <a:avLst/>
          </a:prstGeom>
          <a:noFill/>
          <a:ln w="3175">
            <a:solidFill>
              <a:schemeClr val="bg1"/>
            </a:solidFill>
          </a:ln>
        </p:spPr>
        <p:txBody>
          <a:bodyPr wrap="square" rtlCol="0">
            <a:spAutoFit/>
          </a:bodyPr>
          <a:lstStyle/>
          <a:p>
            <a:r>
              <a:rPr lang="en-US" sz="1200" dirty="0">
                <a:solidFill>
                  <a:schemeClr val="bg1"/>
                </a:solidFill>
              </a:rPr>
              <a:t>Back to Contents</a:t>
            </a:r>
            <a:endParaRPr lang="en-IN" sz="1200" dirty="0">
              <a:solidFill>
                <a:schemeClr val="bg1"/>
              </a:solidFill>
            </a:endParaRPr>
          </a:p>
        </p:txBody>
      </p:sp>
    </p:spTree>
    <p:extLst>
      <p:ext uri="{BB962C8B-B14F-4D97-AF65-F5344CB8AC3E}">
        <p14:creationId xmlns:p14="http://schemas.microsoft.com/office/powerpoint/2010/main" val="129251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Void login()</a:t>
            </a:r>
            <a:endParaRPr dirty="0"/>
          </a:p>
        </p:txBody>
      </p:sp>
      <p:sp>
        <p:nvSpPr>
          <p:cNvPr id="7" name="Content Placeholder 6">
            <a:extLst>
              <a:ext uri="{FF2B5EF4-FFF2-40B4-BE49-F238E27FC236}">
                <a16:creationId xmlns:a16="http://schemas.microsoft.com/office/drawing/2014/main" id="{966C2A9F-459C-449A-831A-3A6049F5F464}"/>
              </a:ext>
            </a:extLst>
          </p:cNvPr>
          <p:cNvSpPr>
            <a:spLocks noGrp="1"/>
          </p:cNvSpPr>
          <p:nvPr>
            <p:ph sz="half" idx="1"/>
          </p:nvPr>
        </p:nvSpPr>
        <p:spPr/>
        <p:txBody>
          <a:bodyPr/>
          <a:lstStyle/>
          <a:p>
            <a:r>
              <a:rPr lang="en-IN" dirty="0"/>
              <a:t>This module is </a:t>
            </a:r>
            <a:r>
              <a:rPr lang="en-US" dirty="0"/>
              <a:t>designed for a  login screen that will read and validate username, password with given values.</a:t>
            </a:r>
          </a:p>
          <a:p>
            <a:r>
              <a:rPr lang="en-US" dirty="0"/>
              <a:t>In this program we will design a login screen to check username and password, password will display as password characters (‘*’) and here backspace key will also work.</a:t>
            </a:r>
          </a:p>
          <a:p>
            <a:r>
              <a:rPr lang="en-US" dirty="0"/>
              <a:t>It shows SUCCESSFUL OR UNSUCCESSFUL based on the input</a:t>
            </a:r>
            <a:endParaRPr lang="en-IN" dirty="0"/>
          </a:p>
        </p:txBody>
      </p:sp>
      <p:pic>
        <p:nvPicPr>
          <p:cNvPr id="4" name="Content Placeholder 3">
            <a:extLst>
              <a:ext uri="{FF2B5EF4-FFF2-40B4-BE49-F238E27FC236}">
                <a16:creationId xmlns:a16="http://schemas.microsoft.com/office/drawing/2014/main" id="{37ACD381-71AA-44F5-87EB-A50E4382CB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324600" y="2095536"/>
            <a:ext cx="4955976" cy="2816542"/>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hlinkClick r:id="rId3" action="ppaction://hlinksldjump"/>
            <a:extLst>
              <a:ext uri="{FF2B5EF4-FFF2-40B4-BE49-F238E27FC236}">
                <a16:creationId xmlns:a16="http://schemas.microsoft.com/office/drawing/2014/main" id="{4280E448-974D-4532-8A65-856F636EDC0C}"/>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Modules</a:t>
            </a:r>
            <a:endParaRPr lang="en-IN" sz="1200" dirty="0"/>
          </a:p>
        </p:txBody>
      </p:sp>
    </p:spTree>
    <p:extLst>
      <p:ext uri="{BB962C8B-B14F-4D97-AF65-F5344CB8AC3E}">
        <p14:creationId xmlns:p14="http://schemas.microsoft.com/office/powerpoint/2010/main" val="1475842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AF62-CC1B-406F-882F-FAF23A787800}"/>
              </a:ext>
            </a:extLst>
          </p:cNvPr>
          <p:cNvSpPr>
            <a:spLocks noGrp="1"/>
          </p:cNvSpPr>
          <p:nvPr>
            <p:ph type="title"/>
          </p:nvPr>
        </p:nvSpPr>
        <p:spPr/>
        <p:txBody>
          <a:bodyPr/>
          <a:lstStyle/>
          <a:p>
            <a:r>
              <a:rPr lang="en-IN" dirty="0"/>
              <a:t>Void Add()</a:t>
            </a:r>
          </a:p>
        </p:txBody>
      </p:sp>
      <p:sp>
        <p:nvSpPr>
          <p:cNvPr id="3" name="Content Placeholder 2">
            <a:extLst>
              <a:ext uri="{FF2B5EF4-FFF2-40B4-BE49-F238E27FC236}">
                <a16:creationId xmlns:a16="http://schemas.microsoft.com/office/drawing/2014/main" id="{4E932959-E0FE-4A63-8174-14FFB3B97E4B}"/>
              </a:ext>
            </a:extLst>
          </p:cNvPr>
          <p:cNvSpPr>
            <a:spLocks noGrp="1"/>
          </p:cNvSpPr>
          <p:nvPr>
            <p:ph sz="half" idx="1"/>
          </p:nvPr>
        </p:nvSpPr>
        <p:spPr/>
        <p:txBody>
          <a:bodyPr/>
          <a:lstStyle/>
          <a:p>
            <a:r>
              <a:rPr lang="en-IN" dirty="0"/>
              <a:t>It is designed to input new record from the user.</a:t>
            </a:r>
          </a:p>
          <a:p>
            <a:r>
              <a:rPr lang="en-IN" dirty="0"/>
              <a:t>User enters the following:</a:t>
            </a:r>
          </a:p>
          <a:p>
            <a:pPr lvl="1"/>
            <a:r>
              <a:rPr lang="en-IN" dirty="0"/>
              <a:t>Name</a:t>
            </a:r>
          </a:p>
          <a:p>
            <a:pPr lvl="1"/>
            <a:r>
              <a:rPr lang="en-IN" dirty="0"/>
              <a:t>ID</a:t>
            </a:r>
          </a:p>
          <a:p>
            <a:pPr lvl="1"/>
            <a:r>
              <a:rPr lang="en-IN" dirty="0"/>
              <a:t>Age</a:t>
            </a:r>
          </a:p>
          <a:p>
            <a:pPr lvl="1"/>
            <a:r>
              <a:rPr lang="en-IN" dirty="0"/>
              <a:t>Address</a:t>
            </a:r>
          </a:p>
          <a:p>
            <a:pPr lvl="1"/>
            <a:r>
              <a:rPr lang="en-IN" dirty="0"/>
              <a:t>Salary</a:t>
            </a:r>
          </a:p>
          <a:p>
            <a:r>
              <a:rPr lang="en-IN" dirty="0"/>
              <a:t>It also asks that whether user wants to enter another record or not</a:t>
            </a:r>
          </a:p>
        </p:txBody>
      </p:sp>
      <p:pic>
        <p:nvPicPr>
          <p:cNvPr id="9" name="Content Placeholder 8">
            <a:extLst>
              <a:ext uri="{FF2B5EF4-FFF2-40B4-BE49-F238E27FC236}">
                <a16:creationId xmlns:a16="http://schemas.microsoft.com/office/drawing/2014/main" id="{D4844ED6-52C9-47F1-AAC8-AB4C62E131D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7462617" y="683978"/>
            <a:ext cx="2920276" cy="2976798"/>
          </a:xfrm>
          <a:prstGeom prst="rect">
            <a:avLst/>
          </a:prstGeom>
          <a:solidFill>
            <a:srgbClr val="FFFFFF">
              <a:shade val="85000"/>
            </a:srgbClr>
          </a:solidFill>
          <a:ln w="9525"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72F6EC91-6D96-4C5B-A570-BAD17D58A4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00493" y="3743758"/>
            <a:ext cx="2844524" cy="2448272"/>
          </a:xfrm>
          <a:prstGeom prst="rect">
            <a:avLst/>
          </a:prstGeom>
          <a:solidFill>
            <a:srgbClr val="FFFFFF">
              <a:shade val="85000"/>
            </a:srgbClr>
          </a:solidFill>
          <a:ln w="63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hlinkClick r:id="rId4" action="ppaction://hlinksldjump"/>
            <a:extLst>
              <a:ext uri="{FF2B5EF4-FFF2-40B4-BE49-F238E27FC236}">
                <a16:creationId xmlns:a16="http://schemas.microsoft.com/office/drawing/2014/main" id="{719F46F5-E4BA-48BE-BB4B-9AA8C9396556}"/>
              </a:ext>
            </a:extLst>
          </p:cNvPr>
          <p:cNvSpPr txBox="1"/>
          <p:nvPr/>
        </p:nvSpPr>
        <p:spPr>
          <a:xfrm>
            <a:off x="10128448" y="6275012"/>
            <a:ext cx="1296144" cy="276999"/>
          </a:xfrm>
          <a:prstGeom prst="rect">
            <a:avLst/>
          </a:prstGeom>
          <a:noFill/>
          <a:ln w="3175">
            <a:solidFill>
              <a:schemeClr val="tx1"/>
            </a:solidFill>
          </a:ln>
        </p:spPr>
        <p:txBody>
          <a:bodyPr wrap="square" rtlCol="0">
            <a:spAutoFit/>
          </a:bodyPr>
          <a:lstStyle/>
          <a:p>
            <a:r>
              <a:rPr lang="en-US" sz="1200" dirty="0"/>
              <a:t>Back to Modules</a:t>
            </a:r>
            <a:endParaRPr lang="en-IN" sz="1200" dirty="0"/>
          </a:p>
        </p:txBody>
      </p:sp>
    </p:spTree>
    <p:extLst>
      <p:ext uri="{BB962C8B-B14F-4D97-AF65-F5344CB8AC3E}">
        <p14:creationId xmlns:p14="http://schemas.microsoft.com/office/powerpoint/2010/main" val="910931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466BB-9FBE-4C95-AB04-18027C318D19}"/>
              </a:ext>
            </a:extLst>
          </p:cNvPr>
          <p:cNvSpPr>
            <a:spLocks noGrp="1"/>
          </p:cNvSpPr>
          <p:nvPr>
            <p:ph type="title"/>
          </p:nvPr>
        </p:nvSpPr>
        <p:spPr/>
        <p:txBody>
          <a:bodyPr/>
          <a:lstStyle/>
          <a:p>
            <a:r>
              <a:rPr lang="en-IN" dirty="0"/>
              <a:t>Void Display() </a:t>
            </a:r>
          </a:p>
        </p:txBody>
      </p:sp>
      <p:sp>
        <p:nvSpPr>
          <p:cNvPr id="3" name="Content Placeholder 2">
            <a:extLst>
              <a:ext uri="{FF2B5EF4-FFF2-40B4-BE49-F238E27FC236}">
                <a16:creationId xmlns:a16="http://schemas.microsoft.com/office/drawing/2014/main" id="{EC0B094E-2669-40B9-B548-667620BE3395}"/>
              </a:ext>
            </a:extLst>
          </p:cNvPr>
          <p:cNvSpPr>
            <a:spLocks noGrp="1"/>
          </p:cNvSpPr>
          <p:nvPr>
            <p:ph sz="half" idx="1"/>
          </p:nvPr>
        </p:nvSpPr>
        <p:spPr/>
        <p:txBody>
          <a:bodyPr/>
          <a:lstStyle/>
          <a:p>
            <a:r>
              <a:rPr lang="en-IN" dirty="0"/>
              <a:t>It is designed to display the list of records which are currently in the system.</a:t>
            </a:r>
          </a:p>
          <a:p>
            <a:r>
              <a:rPr lang="en-IN" dirty="0"/>
              <a:t>Record is identified on the basis of unique ID.</a:t>
            </a:r>
          </a:p>
          <a:p>
            <a:r>
              <a:rPr lang="en-IN" dirty="0"/>
              <a:t>Deleted records will no longer be displayed in the list</a:t>
            </a:r>
          </a:p>
          <a:p>
            <a:endParaRPr lang="en-IN" dirty="0"/>
          </a:p>
        </p:txBody>
      </p:sp>
      <p:pic>
        <p:nvPicPr>
          <p:cNvPr id="6" name="Content Placeholder 5">
            <a:extLst>
              <a:ext uri="{FF2B5EF4-FFF2-40B4-BE49-F238E27FC236}">
                <a16:creationId xmlns:a16="http://schemas.microsoft.com/office/drawing/2014/main" id="{3B6C3018-1835-48EE-B736-D654A3862D8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8048" y="1565920"/>
            <a:ext cx="5019452" cy="144016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F9AE0E81-5CD0-4DB3-8C08-3E4C36B83B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41988" y="3586903"/>
            <a:ext cx="4389500" cy="1434892"/>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hlinkClick r:id="rId4" action="ppaction://hlinksldjump"/>
            <a:extLst>
              <a:ext uri="{FF2B5EF4-FFF2-40B4-BE49-F238E27FC236}">
                <a16:creationId xmlns:a16="http://schemas.microsoft.com/office/drawing/2014/main" id="{61D55797-E86E-403F-96DD-B175C3E669BB}"/>
              </a:ext>
            </a:extLst>
          </p:cNvPr>
          <p:cNvSpPr txBox="1"/>
          <p:nvPr/>
        </p:nvSpPr>
        <p:spPr>
          <a:xfrm>
            <a:off x="10019928" y="6237312"/>
            <a:ext cx="1296144" cy="276999"/>
          </a:xfrm>
          <a:prstGeom prst="rect">
            <a:avLst/>
          </a:prstGeom>
          <a:noFill/>
          <a:ln w="3175">
            <a:solidFill>
              <a:schemeClr val="tx1"/>
            </a:solidFill>
          </a:ln>
        </p:spPr>
        <p:txBody>
          <a:bodyPr wrap="square" rtlCol="0">
            <a:spAutoFit/>
          </a:bodyPr>
          <a:lstStyle/>
          <a:p>
            <a:r>
              <a:rPr lang="en-US" sz="1200" dirty="0"/>
              <a:t>Back to Modules</a:t>
            </a:r>
            <a:endParaRPr lang="en-IN" sz="1200" dirty="0"/>
          </a:p>
        </p:txBody>
      </p:sp>
    </p:spTree>
    <p:extLst>
      <p:ext uri="{BB962C8B-B14F-4D97-AF65-F5344CB8AC3E}">
        <p14:creationId xmlns:p14="http://schemas.microsoft.com/office/powerpoint/2010/main" val="2810209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17120-7061-4893-8EED-8EA1916E2F27}"/>
              </a:ext>
            </a:extLst>
          </p:cNvPr>
          <p:cNvSpPr>
            <a:spLocks noGrp="1"/>
          </p:cNvSpPr>
          <p:nvPr>
            <p:ph type="title"/>
          </p:nvPr>
        </p:nvSpPr>
        <p:spPr/>
        <p:txBody>
          <a:bodyPr/>
          <a:lstStyle/>
          <a:p>
            <a:r>
              <a:rPr lang="en-IN" dirty="0"/>
              <a:t>Void Modify()</a:t>
            </a:r>
          </a:p>
        </p:txBody>
      </p:sp>
      <p:sp>
        <p:nvSpPr>
          <p:cNvPr id="3" name="Content Placeholder 2">
            <a:extLst>
              <a:ext uri="{FF2B5EF4-FFF2-40B4-BE49-F238E27FC236}">
                <a16:creationId xmlns:a16="http://schemas.microsoft.com/office/drawing/2014/main" id="{535F0B2F-33D7-49D9-BF9C-640A75365572}"/>
              </a:ext>
            </a:extLst>
          </p:cNvPr>
          <p:cNvSpPr>
            <a:spLocks noGrp="1"/>
          </p:cNvSpPr>
          <p:nvPr>
            <p:ph sz="half" idx="1"/>
          </p:nvPr>
        </p:nvSpPr>
        <p:spPr/>
        <p:txBody>
          <a:bodyPr/>
          <a:lstStyle/>
          <a:p>
            <a:r>
              <a:rPr lang="en-IN" dirty="0"/>
              <a:t>It is designed to modify the current records of the employee</a:t>
            </a:r>
          </a:p>
          <a:p>
            <a:r>
              <a:rPr lang="en-IN" dirty="0"/>
              <a:t>It is identified based on the ID</a:t>
            </a:r>
          </a:p>
          <a:p>
            <a:r>
              <a:rPr lang="en-IN" dirty="0"/>
              <a:t>After changes the record are updated.</a:t>
            </a:r>
          </a:p>
          <a:p>
            <a:r>
              <a:rPr lang="en-IN" dirty="0"/>
              <a:t>It also asks the user whether we want to modify another record or not.</a:t>
            </a:r>
          </a:p>
        </p:txBody>
      </p:sp>
      <p:pic>
        <p:nvPicPr>
          <p:cNvPr id="6" name="Content Placeholder 5">
            <a:extLst>
              <a:ext uri="{FF2B5EF4-FFF2-40B4-BE49-F238E27FC236}">
                <a16:creationId xmlns:a16="http://schemas.microsoft.com/office/drawing/2014/main" id="{6B164FF4-758F-47BA-A71E-7B284E7341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63530" y="458431"/>
            <a:ext cx="4343400" cy="3117940"/>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85ED27C2-FC28-4136-A5B1-020BB09102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0208" y="3662283"/>
            <a:ext cx="3210043" cy="2622196"/>
          </a:xfrm>
          <a:prstGeom prst="rect">
            <a:avLst/>
          </a:prstGeom>
          <a:solidFill>
            <a:srgbClr val="FFFFFF">
              <a:shade val="85000"/>
            </a:srgbClr>
          </a:solidFill>
          <a:ln w="3175"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hlinkClick r:id="rId4" action="ppaction://hlinksldjump"/>
            <a:extLst>
              <a:ext uri="{FF2B5EF4-FFF2-40B4-BE49-F238E27FC236}">
                <a16:creationId xmlns:a16="http://schemas.microsoft.com/office/drawing/2014/main" id="{022FB782-C936-43EA-88E8-32F7E3DCD068}"/>
              </a:ext>
            </a:extLst>
          </p:cNvPr>
          <p:cNvSpPr txBox="1"/>
          <p:nvPr/>
        </p:nvSpPr>
        <p:spPr>
          <a:xfrm>
            <a:off x="10128448" y="6370392"/>
            <a:ext cx="1296144" cy="276999"/>
          </a:xfrm>
          <a:prstGeom prst="rect">
            <a:avLst/>
          </a:prstGeom>
          <a:noFill/>
          <a:ln w="3175">
            <a:solidFill>
              <a:schemeClr val="tx1"/>
            </a:solidFill>
          </a:ln>
        </p:spPr>
        <p:txBody>
          <a:bodyPr wrap="square" rtlCol="0">
            <a:spAutoFit/>
          </a:bodyPr>
          <a:lstStyle/>
          <a:p>
            <a:r>
              <a:rPr lang="en-US" sz="1200" dirty="0"/>
              <a:t>Back to Modules</a:t>
            </a:r>
            <a:endParaRPr lang="en-IN" sz="1200" dirty="0"/>
          </a:p>
        </p:txBody>
      </p:sp>
    </p:spTree>
    <p:extLst>
      <p:ext uri="{BB962C8B-B14F-4D97-AF65-F5344CB8AC3E}">
        <p14:creationId xmlns:p14="http://schemas.microsoft.com/office/powerpoint/2010/main" val="2206719283"/>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4.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661</TotalTime>
  <Words>1260</Words>
  <Application>Microsoft Office PowerPoint</Application>
  <PresentationFormat>Widescreen</PresentationFormat>
  <Paragraphs>173</Paragraphs>
  <Slides>46</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Arial</vt:lpstr>
      <vt:lpstr>Bookman Old Style</vt:lpstr>
      <vt:lpstr>Calibri</vt:lpstr>
      <vt:lpstr>Candara</vt:lpstr>
      <vt:lpstr>Consolas</vt:lpstr>
      <vt:lpstr>Franklin Gothic Book</vt:lpstr>
      <vt:lpstr>Goudy Old Style</vt:lpstr>
      <vt:lpstr>Impact</vt:lpstr>
      <vt:lpstr>Wingdings 2</vt:lpstr>
      <vt:lpstr>Tech Computer 16x9</vt:lpstr>
      <vt:lpstr>1_RetrospectVTI</vt:lpstr>
      <vt:lpstr>SlateVTI</vt:lpstr>
      <vt:lpstr>EMPLOYEE DATABASE MANAGEMENT SYSTEM</vt:lpstr>
      <vt:lpstr>CONTENTS</vt:lpstr>
      <vt:lpstr>Abstract</vt:lpstr>
      <vt:lpstr>Introduction</vt:lpstr>
      <vt:lpstr>Modules Used</vt:lpstr>
      <vt:lpstr>Void login()</vt:lpstr>
      <vt:lpstr>Void Add()</vt:lpstr>
      <vt:lpstr>Void Display() </vt:lpstr>
      <vt:lpstr>Void Modify()</vt:lpstr>
      <vt:lpstr>Void Deletee() </vt:lpstr>
      <vt:lpstr>Void Menu()</vt:lpstr>
      <vt:lpstr>Void Menu()</vt:lpstr>
      <vt:lpstr>Void gotoxy()</vt:lpstr>
      <vt:lpstr>ALGORITHM</vt:lpstr>
      <vt:lpstr>PowerPoint Presentation</vt:lpstr>
      <vt:lpstr>PowerPoint Presentation</vt:lpstr>
      <vt:lpstr>FLOWCHART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Contributors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Pratyush jain</dc:creator>
  <cp:lastModifiedBy>Pratyush jain</cp:lastModifiedBy>
  <cp:revision>106</cp:revision>
  <dcterms:created xsi:type="dcterms:W3CDTF">2020-03-26T14:29:46Z</dcterms:created>
  <dcterms:modified xsi:type="dcterms:W3CDTF">2020-09-03T07:09:44Z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